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63" r:id="rId6"/>
    <p:sldId id="264" r:id="rId7"/>
    <p:sldId id="274" r:id="rId8"/>
    <p:sldId id="277" r:id="rId9"/>
    <p:sldId id="266" r:id="rId10"/>
    <p:sldId id="269" r:id="rId11"/>
    <p:sldId id="265" r:id="rId12"/>
    <p:sldId id="270" r:id="rId13"/>
    <p:sldId id="273" r:id="rId14"/>
    <p:sldId id="272" r:id="rId15"/>
    <p:sldId id="267" r:id="rId16"/>
    <p:sldId id="275" r:id="rId17"/>
    <p:sldId id="276" r:id="rId18"/>
    <p:sldId id="268" r:id="rId1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A0221A-8343-7FA4-6BCA-607D0B4D552B}" v="2" dt="2025-11-19T12:12:32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Folgerø Dale" userId="S::668823@stud.hvl.no::1b68a64f-f8f4-4e24-a3fb-368642b1d72e" providerId="AD" clId="Web-{6AA0221A-8343-7FA4-6BCA-607D0B4D552B}"/>
    <pc:docChg chg="modSld">
      <pc:chgData name="Lars Folgerø Dale" userId="S::668823@stud.hvl.no::1b68a64f-f8f4-4e24-a3fb-368642b1d72e" providerId="AD" clId="Web-{6AA0221A-8343-7FA4-6BCA-607D0B4D552B}" dt="2025-11-19T12:12:32.299" v="1" actId="1076"/>
      <pc:docMkLst>
        <pc:docMk/>
      </pc:docMkLst>
      <pc:sldChg chg="modSp">
        <pc:chgData name="Lars Folgerø Dale" userId="S::668823@stud.hvl.no::1b68a64f-f8f4-4e24-a3fb-368642b1d72e" providerId="AD" clId="Web-{6AA0221A-8343-7FA4-6BCA-607D0B4D552B}" dt="2025-11-19T12:12:32.299" v="1" actId="1076"/>
        <pc:sldMkLst>
          <pc:docMk/>
          <pc:sldMk cId="3509918356" sldId="272"/>
        </pc:sldMkLst>
        <pc:picChg chg="mod">
          <ac:chgData name="Lars Folgerø Dale" userId="S::668823@stud.hvl.no::1b68a64f-f8f4-4e24-a3fb-368642b1d72e" providerId="AD" clId="Web-{6AA0221A-8343-7FA4-6BCA-607D0B4D552B}" dt="2025-11-19T12:12:32.299" v="1" actId="1076"/>
          <ac:picMkLst>
            <pc:docMk/>
            <pc:sldMk cId="3509918356" sldId="272"/>
            <ac:picMk id="3" creationId="{76E84521-CFB5-28B4-5592-6CABFD059B4E}"/>
          </ac:picMkLst>
        </pc:picChg>
      </pc:sldChg>
    </pc:docChg>
  </pc:docChgLst>
  <pc:docChgLst>
    <pc:chgData name="Sebastian Jacob Alveberg" userId="S::676492@stud.hvl.no::4ca27efc-36b6-4fc3-bace-b62da0f63378" providerId="AD" clId="Web-{13BA31A0-5DE7-2A93-2E64-C46BF1F26B13}"/>
    <pc:docChg chg="addSld delSld modSld sldOrd">
      <pc:chgData name="Sebastian Jacob Alveberg" userId="S::676492@stud.hvl.no::4ca27efc-36b6-4fc3-bace-b62da0f63378" providerId="AD" clId="Web-{13BA31A0-5DE7-2A93-2E64-C46BF1F26B13}" dt="2025-10-30T11:14:31.135" v="170"/>
      <pc:docMkLst>
        <pc:docMk/>
      </pc:docMkLst>
      <pc:sldChg chg="addSp delSp modSp ord">
        <pc:chgData name="Sebastian Jacob Alveberg" userId="S::676492@stud.hvl.no::4ca27efc-36b6-4fc3-bace-b62da0f63378" providerId="AD" clId="Web-{13BA31A0-5DE7-2A93-2E64-C46BF1F26B13}" dt="2025-10-30T11:03:28.531" v="76"/>
        <pc:sldMkLst>
          <pc:docMk/>
          <pc:sldMk cId="2782922444" sldId="266"/>
        </pc:sldMkLst>
        <pc:spChg chg="add mod">
          <ac:chgData name="Sebastian Jacob Alveberg" userId="S::676492@stud.hvl.no::4ca27efc-36b6-4fc3-bace-b62da0f63378" providerId="AD" clId="Web-{13BA31A0-5DE7-2A93-2E64-C46BF1F26B13}" dt="2025-10-30T11:03:28.531" v="76"/>
          <ac:spMkLst>
            <pc:docMk/>
            <pc:sldMk cId="2782922444" sldId="266"/>
            <ac:spMk id="5" creationId="{D1244C3F-66C8-D794-579E-778F721D22BC}"/>
          </ac:spMkLst>
        </pc:spChg>
        <pc:picChg chg="add mod ord">
          <ac:chgData name="Sebastian Jacob Alveberg" userId="S::676492@stud.hvl.no::4ca27efc-36b6-4fc3-bace-b62da0f63378" providerId="AD" clId="Web-{13BA31A0-5DE7-2A93-2E64-C46BF1F26B13}" dt="2025-10-30T11:03:02.968" v="72" actId="1076"/>
          <ac:picMkLst>
            <pc:docMk/>
            <pc:sldMk cId="2782922444" sldId="266"/>
            <ac:picMk id="4" creationId="{47E2717C-A8F1-679F-D2B1-9F91510110DF}"/>
          </ac:picMkLst>
        </pc:picChg>
      </pc:sldChg>
      <pc:sldChg chg="delSp modSp ord">
        <pc:chgData name="Sebastian Jacob Alveberg" userId="S::676492@stud.hvl.no::4ca27efc-36b6-4fc3-bace-b62da0f63378" providerId="AD" clId="Web-{13BA31A0-5DE7-2A93-2E64-C46BF1F26B13}" dt="2025-10-30T10:54:01.836" v="42"/>
        <pc:sldMkLst>
          <pc:docMk/>
          <pc:sldMk cId="3272664356" sldId="268"/>
        </pc:sldMkLst>
        <pc:spChg chg="mod">
          <ac:chgData name="Sebastian Jacob Alveberg" userId="S::676492@stud.hvl.no::4ca27efc-36b6-4fc3-bace-b62da0f63378" providerId="AD" clId="Web-{13BA31A0-5DE7-2A93-2E64-C46BF1F26B13}" dt="2025-10-30T10:53:08.711" v="31"/>
          <ac:spMkLst>
            <pc:docMk/>
            <pc:sldMk cId="3272664356" sldId="268"/>
            <ac:spMk id="2" creationId="{02E7C46A-513C-0257-360E-A635DBFD321E}"/>
          </ac:spMkLst>
        </pc:spChg>
        <pc:picChg chg="mod">
          <ac:chgData name="Sebastian Jacob Alveberg" userId="S::676492@stud.hvl.no::4ca27efc-36b6-4fc3-bace-b62da0f63378" providerId="AD" clId="Web-{13BA31A0-5DE7-2A93-2E64-C46BF1F26B13}" dt="2025-10-30T10:53:22.508" v="36" actId="14100"/>
          <ac:picMkLst>
            <pc:docMk/>
            <pc:sldMk cId="3272664356" sldId="268"/>
            <ac:picMk id="4" creationId="{5529B40C-80F4-48CF-4BE9-4D562A3636EE}"/>
          </ac:picMkLst>
        </pc:picChg>
      </pc:sldChg>
      <pc:sldChg chg="modSp">
        <pc:chgData name="Sebastian Jacob Alveberg" userId="S::676492@stud.hvl.no::4ca27efc-36b6-4fc3-bace-b62da0f63378" providerId="AD" clId="Web-{13BA31A0-5DE7-2A93-2E64-C46BF1F26B13}" dt="2025-10-30T11:04:25.751" v="81" actId="1076"/>
        <pc:sldMkLst>
          <pc:docMk/>
          <pc:sldMk cId="3509918356" sldId="272"/>
        </pc:sldMkLst>
      </pc:sldChg>
      <pc:sldChg chg="addSp delSp modSp add replId modTransition">
        <pc:chgData name="Sebastian Jacob Alveberg" userId="S::676492@stud.hvl.no::4ca27efc-36b6-4fc3-bace-b62da0f63378" providerId="AD" clId="Web-{13BA31A0-5DE7-2A93-2E64-C46BF1F26B13}" dt="2025-10-30T11:06:51.598" v="90" actId="20577"/>
        <pc:sldMkLst>
          <pc:docMk/>
          <pc:sldMk cId="1350599511" sldId="274"/>
        </pc:sldMkLst>
        <pc:spChg chg="mod">
          <ac:chgData name="Sebastian Jacob Alveberg" userId="S::676492@stud.hvl.no::4ca27efc-36b6-4fc3-bace-b62da0f63378" providerId="AD" clId="Web-{13BA31A0-5DE7-2A93-2E64-C46BF1F26B13}" dt="2025-10-30T11:06:51.598" v="90" actId="20577"/>
          <ac:spMkLst>
            <pc:docMk/>
            <pc:sldMk cId="1350599511" sldId="274"/>
            <ac:spMk id="2" creationId="{AEF220E8-42D7-8AF8-C922-8589D88AA25E}"/>
          </ac:spMkLst>
        </pc:spChg>
        <pc:spChg chg="add mod">
          <ac:chgData name="Sebastian Jacob Alveberg" userId="S::676492@stud.hvl.no::4ca27efc-36b6-4fc3-bace-b62da0f63378" providerId="AD" clId="Web-{13BA31A0-5DE7-2A93-2E64-C46BF1F26B13}" dt="2025-10-30T10:27:18.919" v="12" actId="14100"/>
          <ac:spMkLst>
            <pc:docMk/>
            <pc:sldMk cId="1350599511" sldId="274"/>
            <ac:spMk id="5" creationId="{B901530A-9FEC-BEEB-342D-791D4AA49A94}"/>
          </ac:spMkLst>
        </pc:spChg>
        <pc:picChg chg="add mod ord">
          <ac:chgData name="Sebastian Jacob Alveberg" userId="S::676492@stud.hvl.no::4ca27efc-36b6-4fc3-bace-b62da0f63378" providerId="AD" clId="Web-{13BA31A0-5DE7-2A93-2E64-C46BF1F26B13}" dt="2025-10-30T10:59:38.511" v="46" actId="1076"/>
          <ac:picMkLst>
            <pc:docMk/>
            <pc:sldMk cId="1350599511" sldId="274"/>
            <ac:picMk id="17" creationId="{09B03EDD-9C07-F788-CDE6-A21F6CA8AADD}"/>
          </ac:picMkLst>
        </pc:picChg>
        <pc:inkChg chg="add">
          <ac:chgData name="Sebastian Jacob Alveberg" userId="S::676492@stud.hvl.no::4ca27efc-36b6-4fc3-bace-b62da0f63378" providerId="AD" clId="Web-{13BA31A0-5DE7-2A93-2E64-C46BF1F26B13}" dt="2025-10-30T10:52:33.835" v="22"/>
          <ac:inkMkLst>
            <pc:docMk/>
            <pc:sldMk cId="1350599511" sldId="274"/>
            <ac:inkMk id="8" creationId="{3F3EEE46-4E2A-6D42-616A-12E7034040E5}"/>
          </ac:inkMkLst>
        </pc:inkChg>
        <pc:inkChg chg="add">
          <ac:chgData name="Sebastian Jacob Alveberg" userId="S::676492@stud.hvl.no::4ca27efc-36b6-4fc3-bace-b62da0f63378" providerId="AD" clId="Web-{13BA31A0-5DE7-2A93-2E64-C46BF1F26B13}" dt="2025-10-30T10:52:51.414" v="27"/>
          <ac:inkMkLst>
            <pc:docMk/>
            <pc:sldMk cId="1350599511" sldId="274"/>
            <ac:inkMk id="11" creationId="{468D190F-A71D-F1DE-0429-9C4132996BCD}"/>
          </ac:inkMkLst>
        </pc:inkChg>
        <pc:inkChg chg="add">
          <ac:chgData name="Sebastian Jacob Alveberg" userId="S::676492@stud.hvl.no::4ca27efc-36b6-4fc3-bace-b62da0f63378" providerId="AD" clId="Web-{13BA31A0-5DE7-2A93-2E64-C46BF1F26B13}" dt="2025-10-30T10:52:51.992" v="28"/>
          <ac:inkMkLst>
            <pc:docMk/>
            <pc:sldMk cId="1350599511" sldId="274"/>
            <ac:inkMk id="13" creationId="{0A99FA14-092E-897D-3EA0-BC6385D47549}"/>
          </ac:inkMkLst>
        </pc:inkChg>
      </pc:sldChg>
      <pc:sldChg chg="addSp delSp modSp add replId">
        <pc:chgData name="Sebastian Jacob Alveberg" userId="S::676492@stud.hvl.no::4ca27efc-36b6-4fc3-bace-b62da0f63378" providerId="AD" clId="Web-{13BA31A0-5DE7-2A93-2E64-C46BF1F26B13}" dt="2025-10-30T10:53:40.570" v="41" actId="1076"/>
        <pc:sldMkLst>
          <pc:docMk/>
          <pc:sldMk cId="988437050" sldId="276"/>
        </pc:sldMkLst>
        <pc:spChg chg="add mod">
          <ac:chgData name="Sebastian Jacob Alveberg" userId="S::676492@stud.hvl.no::4ca27efc-36b6-4fc3-bace-b62da0f63378" providerId="AD" clId="Web-{13BA31A0-5DE7-2A93-2E64-C46BF1F26B13}" dt="2025-10-30T10:53:36.977" v="38"/>
          <ac:spMkLst>
            <pc:docMk/>
            <pc:sldMk cId="988437050" sldId="276"/>
            <ac:spMk id="5" creationId="{CC8E1EC3-AC81-74FD-607A-63DFC91E37A6}"/>
          </ac:spMkLst>
        </pc:spChg>
        <pc:picChg chg="add mod">
          <ac:chgData name="Sebastian Jacob Alveberg" userId="S::676492@stud.hvl.no::4ca27efc-36b6-4fc3-bace-b62da0f63378" providerId="AD" clId="Web-{13BA31A0-5DE7-2A93-2E64-C46BF1F26B13}" dt="2025-10-30T10:53:40.570" v="41" actId="1076"/>
          <ac:picMkLst>
            <pc:docMk/>
            <pc:sldMk cId="988437050" sldId="276"/>
            <ac:picMk id="7" creationId="{308E2DE6-B7FE-9418-0A32-B50D7F016D7E}"/>
          </ac:picMkLst>
        </pc:picChg>
      </pc:sldChg>
      <pc:sldChg chg="modSp add replId modTransition">
        <pc:chgData name="Sebastian Jacob Alveberg" userId="S::676492@stud.hvl.no::4ca27efc-36b6-4fc3-bace-b62da0f63378" providerId="AD" clId="Web-{13BA31A0-5DE7-2A93-2E64-C46BF1F26B13}" dt="2025-10-30T11:00:54.808" v="60"/>
        <pc:sldMkLst>
          <pc:docMk/>
          <pc:sldMk cId="1464700015" sldId="277"/>
        </pc:sldMkLst>
        <pc:spChg chg="mod">
          <ac:chgData name="Sebastian Jacob Alveberg" userId="S::676492@stud.hvl.no::4ca27efc-36b6-4fc3-bace-b62da0f63378" providerId="AD" clId="Web-{13BA31A0-5DE7-2A93-2E64-C46BF1F26B13}" dt="2025-10-30T11:00:42.261" v="59" actId="14100"/>
          <ac:spMkLst>
            <pc:docMk/>
            <pc:sldMk cId="1464700015" sldId="277"/>
            <ac:spMk id="5" creationId="{E977C505-F908-0B8B-9C0B-09230549F8BE}"/>
          </ac:spMkLst>
        </pc:spChg>
        <pc:picChg chg="mod modCrop">
          <ac:chgData name="Sebastian Jacob Alveberg" userId="S::676492@stud.hvl.no::4ca27efc-36b6-4fc3-bace-b62da0f63378" providerId="AD" clId="Web-{13BA31A0-5DE7-2A93-2E64-C46BF1F26B13}" dt="2025-10-30T11:00:36.323" v="57" actId="14100"/>
          <ac:picMkLst>
            <pc:docMk/>
            <pc:sldMk cId="1464700015" sldId="277"/>
            <ac:picMk id="17" creationId="{8AC1387E-BBBA-39C3-A174-CEE7300BF264}"/>
          </ac:picMkLst>
        </pc:picChg>
      </pc:sldChg>
    </pc:docChg>
  </pc:docChgLst>
  <pc:docChgLst>
    <pc:chgData name="Lars Helge Aamodt" userId="S::668798@stud.hvl.no::f8a03e0d-71ff-4e17-b9ad-ef5d3a37d7bd" providerId="AD" clId="Web-{E94EBD88-5747-CF93-2338-578E98B57631}"/>
    <pc:docChg chg="modSld">
      <pc:chgData name="Lars Helge Aamodt" userId="S::668798@stud.hvl.no::f8a03e0d-71ff-4e17-b9ad-ef5d3a37d7bd" providerId="AD" clId="Web-{E94EBD88-5747-CF93-2338-578E98B57631}" dt="2025-10-29T15:15:52.887" v="34"/>
      <pc:docMkLst>
        <pc:docMk/>
      </pc:docMkLst>
    </pc:docChg>
  </pc:docChgLst>
  <pc:docChgLst>
    <pc:chgData name="Sebastian Jacob Alveberg" userId="S::676492@stud.hvl.no::4ca27efc-36b6-4fc3-bace-b62da0f63378" providerId="AD" clId="Web-{61EA2CF7-9CB9-5D31-E435-656329ED757D}"/>
    <pc:docChg chg="addSld modSld sldOrd">
      <pc:chgData name="Sebastian Jacob Alveberg" userId="S::676492@stud.hvl.no::4ca27efc-36b6-4fc3-bace-b62da0f63378" providerId="AD" clId="Web-{61EA2CF7-9CB9-5D31-E435-656329ED757D}" dt="2025-10-29T14:45:05.391" v="180" actId="20577"/>
      <pc:docMkLst>
        <pc:docMk/>
      </pc:docMkLst>
      <pc:sldChg chg="modSp mod ord setBg">
        <pc:chgData name="Sebastian Jacob Alveberg" userId="S::676492@stud.hvl.no::4ca27efc-36b6-4fc3-bace-b62da0f63378" providerId="AD" clId="Web-{61EA2CF7-9CB9-5D31-E435-656329ED757D}" dt="2025-10-29T14:35:45.147" v="47"/>
        <pc:sldMkLst>
          <pc:docMk/>
          <pc:sldMk cId="2908462781" sldId="263"/>
        </pc:sldMkLst>
        <pc:picChg chg="mod">
          <ac:chgData name="Sebastian Jacob Alveberg" userId="S::676492@stud.hvl.no::4ca27efc-36b6-4fc3-bace-b62da0f63378" providerId="AD" clId="Web-{61EA2CF7-9CB9-5D31-E435-656329ED757D}" dt="2025-10-29T14:35:23.490" v="45" actId="1076"/>
          <ac:picMkLst>
            <pc:docMk/>
            <pc:sldMk cId="2908462781" sldId="263"/>
            <ac:picMk id="8" creationId="{6F616B44-A7B9-54CD-6B22-E7FEF5E733E3}"/>
          </ac:picMkLst>
        </pc:picChg>
      </pc:sldChg>
      <pc:sldChg chg="addSp delSp modSp">
        <pc:chgData name="Sebastian Jacob Alveberg" userId="S::676492@stud.hvl.no::4ca27efc-36b6-4fc3-bace-b62da0f63378" providerId="AD" clId="Web-{61EA2CF7-9CB9-5D31-E435-656329ED757D}" dt="2025-10-29T14:45:05.391" v="180" actId="20577"/>
        <pc:sldMkLst>
          <pc:docMk/>
          <pc:sldMk cId="3431157851" sldId="264"/>
        </pc:sldMkLst>
        <pc:spChg chg="mod">
          <ac:chgData name="Sebastian Jacob Alveberg" userId="S::676492@stud.hvl.no::4ca27efc-36b6-4fc3-bace-b62da0f63378" providerId="AD" clId="Web-{61EA2CF7-9CB9-5D31-E435-656329ED757D}" dt="2025-10-29T14:39:19.135" v="109"/>
          <ac:spMkLst>
            <pc:docMk/>
            <pc:sldMk cId="3431157851" sldId="264"/>
            <ac:spMk id="2" creationId="{D2B85875-5C66-0EAC-1E9A-6F9100D43A37}"/>
          </ac:spMkLst>
        </pc:spChg>
        <pc:spChg chg="add del">
          <ac:chgData name="Sebastian Jacob Alveberg" userId="S::676492@stud.hvl.no::4ca27efc-36b6-4fc3-bace-b62da0f63378" providerId="AD" clId="Web-{61EA2CF7-9CB9-5D31-E435-656329ED757D}" dt="2025-10-29T14:39:19.135" v="109"/>
          <ac:spMkLst>
            <pc:docMk/>
            <pc:sldMk cId="3431157851" sldId="264"/>
            <ac:spMk id="12" creationId="{BA7AF458-CD95-8A6B-978A-6D13298E8C59}"/>
          </ac:spMkLst>
        </pc:spChg>
        <pc:spChg chg="add del">
          <ac:chgData name="Sebastian Jacob Alveberg" userId="S::676492@stud.hvl.no::4ca27efc-36b6-4fc3-bace-b62da0f63378" providerId="AD" clId="Web-{61EA2CF7-9CB9-5D31-E435-656329ED757D}" dt="2025-10-29T14:39:19.135" v="109"/>
          <ac:spMkLst>
            <pc:docMk/>
            <pc:sldMk cId="3431157851" sldId="264"/>
            <ac:spMk id="14" creationId="{4FCD94FF-57EC-DA46-95BE-60244DC41916}"/>
          </ac:spMkLst>
        </pc:spChg>
        <pc:spChg chg="add del">
          <ac:chgData name="Sebastian Jacob Alveberg" userId="S::676492@stud.hvl.no::4ca27efc-36b6-4fc3-bace-b62da0f63378" providerId="AD" clId="Web-{61EA2CF7-9CB9-5D31-E435-656329ED757D}" dt="2025-10-29T14:39:19.135" v="109"/>
          <ac:spMkLst>
            <pc:docMk/>
            <pc:sldMk cId="3431157851" sldId="264"/>
            <ac:spMk id="15" creationId="{AACA760F-BC90-A82A-0C52-AFE6228621C8}"/>
          </ac:spMkLst>
        </pc:spChg>
        <pc:spChg chg="add del">
          <ac:chgData name="Sebastian Jacob Alveberg" userId="S::676492@stud.hvl.no::4ca27efc-36b6-4fc3-bace-b62da0f63378" providerId="AD" clId="Web-{61EA2CF7-9CB9-5D31-E435-656329ED757D}" dt="2025-10-29T14:39:19.135" v="109"/>
          <ac:spMkLst>
            <pc:docMk/>
            <pc:sldMk cId="3431157851" sldId="264"/>
            <ac:spMk id="16" creationId="{08D58521-5603-7650-BBB0-B4876D85DCCA}"/>
          </ac:spMkLst>
        </pc:spChg>
        <pc:spChg chg="mod">
          <ac:chgData name="Sebastian Jacob Alveberg" userId="S::676492@stud.hvl.no::4ca27efc-36b6-4fc3-bace-b62da0f63378" providerId="AD" clId="Web-{61EA2CF7-9CB9-5D31-E435-656329ED757D}" dt="2025-10-29T14:45:05.391" v="180" actId="20577"/>
          <ac:spMkLst>
            <pc:docMk/>
            <pc:sldMk cId="3431157851" sldId="264"/>
            <ac:spMk id="17" creationId="{BF75D8D4-215B-0DD6-9B55-7B092DD38848}"/>
          </ac:spMkLst>
        </pc:spChg>
        <pc:picChg chg="mod">
          <ac:chgData name="Sebastian Jacob Alveberg" userId="S::676492@stud.hvl.no::4ca27efc-36b6-4fc3-bace-b62da0f63378" providerId="AD" clId="Web-{61EA2CF7-9CB9-5D31-E435-656329ED757D}" dt="2025-10-29T14:39:19.135" v="109"/>
          <ac:picMkLst>
            <pc:docMk/>
            <pc:sldMk cId="3431157851" sldId="264"/>
            <ac:picMk id="8" creationId="{DD8327B3-3BBC-558E-E6F9-8386908E0C57}"/>
          </ac:picMkLst>
        </pc:picChg>
      </pc:sldChg>
      <pc:sldChg chg="addSp delSp modSp add replId">
        <pc:chgData name="Sebastian Jacob Alveberg" userId="S::676492@stud.hvl.no::4ca27efc-36b6-4fc3-bace-b62da0f63378" providerId="AD" clId="Web-{61EA2CF7-9CB9-5D31-E435-656329ED757D}" dt="2025-10-29T14:39:21.526" v="110"/>
        <pc:sldMkLst>
          <pc:docMk/>
          <pc:sldMk cId="2782922444" sldId="266"/>
        </pc:sldMkLst>
        <pc:spChg chg="mod">
          <ac:chgData name="Sebastian Jacob Alveberg" userId="S::676492@stud.hvl.no::4ca27efc-36b6-4fc3-bace-b62da0f63378" providerId="AD" clId="Web-{61EA2CF7-9CB9-5D31-E435-656329ED757D}" dt="2025-10-29T14:37:33.945" v="70" actId="20577"/>
          <ac:spMkLst>
            <pc:docMk/>
            <pc:sldMk cId="2782922444" sldId="266"/>
            <ac:spMk id="2" creationId="{0C7EB681-A25E-D8EE-153B-18B821344721}"/>
          </ac:spMkLst>
        </pc:spChg>
      </pc:sldChg>
    </pc:docChg>
  </pc:docChgLst>
  <pc:docChgLst>
    <pc:chgData name="Lars Helge Aamodt" userId="f8a03e0d-71ff-4e17-b9ad-ef5d3a37d7bd" providerId="ADAL" clId="{3918D9B9-A515-40B8-961D-2FDED2ADB84D}"/>
    <pc:docChg chg="undo custSel addSld delSld modSld">
      <pc:chgData name="Lars Helge Aamodt" userId="f8a03e0d-71ff-4e17-b9ad-ef5d3a37d7bd" providerId="ADAL" clId="{3918D9B9-A515-40B8-961D-2FDED2ADB84D}" dt="2025-10-30T10:45:01.575" v="582" actId="1076"/>
      <pc:docMkLst>
        <pc:docMk/>
      </pc:docMkLst>
      <pc:sldChg chg="addSp delSp modSp add mod modNotesTx">
        <pc:chgData name="Lars Helge Aamodt" userId="f8a03e0d-71ff-4e17-b9ad-ef5d3a37d7bd" providerId="ADAL" clId="{3918D9B9-A515-40B8-961D-2FDED2ADB84D}" dt="2025-10-30T10:44:18.753" v="579" actId="1076"/>
        <pc:sldMkLst>
          <pc:docMk/>
          <pc:sldMk cId="3534989248" sldId="267"/>
        </pc:sldMkLst>
        <pc:spChg chg="mod">
          <ac:chgData name="Lars Helge Aamodt" userId="f8a03e0d-71ff-4e17-b9ad-ef5d3a37d7bd" providerId="ADAL" clId="{3918D9B9-A515-40B8-961D-2FDED2ADB84D}" dt="2025-10-29T15:23:11.665" v="24" actId="20577"/>
          <ac:spMkLst>
            <pc:docMk/>
            <pc:sldMk cId="3534989248" sldId="267"/>
            <ac:spMk id="2" creationId="{F7A63FDE-167F-C54D-7ED0-F68C3C4572BA}"/>
          </ac:spMkLst>
        </pc:spChg>
        <pc:spChg chg="mod">
          <ac:chgData name="Lars Helge Aamodt" userId="f8a03e0d-71ff-4e17-b9ad-ef5d3a37d7bd" providerId="ADAL" clId="{3918D9B9-A515-40B8-961D-2FDED2ADB84D}" dt="2025-10-29T15:37:25.081" v="267" actId="20577"/>
          <ac:spMkLst>
            <pc:docMk/>
            <pc:sldMk cId="3534989248" sldId="267"/>
            <ac:spMk id="4" creationId="{8834048D-C371-FEF8-F18C-BBB2888B4E4A}"/>
          </ac:spMkLst>
        </pc:spChg>
        <pc:picChg chg="add mod">
          <ac:chgData name="Lars Helge Aamodt" userId="f8a03e0d-71ff-4e17-b9ad-ef5d3a37d7bd" providerId="ADAL" clId="{3918D9B9-A515-40B8-961D-2FDED2ADB84D}" dt="2025-10-30T10:44:18.753" v="579" actId="1076"/>
          <ac:picMkLst>
            <pc:docMk/>
            <pc:sldMk cId="3534989248" sldId="267"/>
            <ac:picMk id="6" creationId="{9C7C7E4D-F0C0-BBE9-E462-5B8D6AAB1EAD}"/>
          </ac:picMkLst>
        </pc:picChg>
        <pc:picChg chg="add mod">
          <ac:chgData name="Lars Helge Aamodt" userId="f8a03e0d-71ff-4e17-b9ad-ef5d3a37d7bd" providerId="ADAL" clId="{3918D9B9-A515-40B8-961D-2FDED2ADB84D}" dt="2025-10-30T10:44:15.257" v="578" actId="1076"/>
          <ac:picMkLst>
            <pc:docMk/>
            <pc:sldMk cId="3534989248" sldId="267"/>
            <ac:picMk id="8" creationId="{474BAD57-FC31-0BAE-33E5-11C2DCB527F9}"/>
          </ac:picMkLst>
        </pc:picChg>
      </pc:sldChg>
      <pc:sldChg chg="addSp delSp modSp add mod">
        <pc:chgData name="Lars Helge Aamodt" userId="f8a03e0d-71ff-4e17-b9ad-ef5d3a37d7bd" providerId="ADAL" clId="{3918D9B9-A515-40B8-961D-2FDED2ADB84D}" dt="2025-10-30T10:45:01.575" v="582" actId="1076"/>
        <pc:sldMkLst>
          <pc:docMk/>
          <pc:sldMk cId="76498284" sldId="275"/>
        </pc:sldMkLst>
        <pc:spChg chg="mod">
          <ac:chgData name="Lars Helge Aamodt" userId="f8a03e0d-71ff-4e17-b9ad-ef5d3a37d7bd" providerId="ADAL" clId="{3918D9B9-A515-40B8-961D-2FDED2ADB84D}" dt="2025-10-30T10:30:57.500" v="325" actId="20577"/>
          <ac:spMkLst>
            <pc:docMk/>
            <pc:sldMk cId="76498284" sldId="275"/>
            <ac:spMk id="4" creationId="{A36D72EE-E5D4-1317-33A3-B79F15906C70}"/>
          </ac:spMkLst>
        </pc:spChg>
        <pc:picChg chg="add del mod">
          <ac:chgData name="Lars Helge Aamodt" userId="f8a03e0d-71ff-4e17-b9ad-ef5d3a37d7bd" providerId="ADAL" clId="{3918D9B9-A515-40B8-961D-2FDED2ADB84D}" dt="2025-10-30T10:45:01.575" v="582" actId="1076"/>
          <ac:picMkLst>
            <pc:docMk/>
            <pc:sldMk cId="76498284" sldId="275"/>
            <ac:picMk id="5" creationId="{8CF3B734-53BA-22CD-881F-EB8660DB83B6}"/>
          </ac:picMkLst>
        </pc:picChg>
      </pc:sldChg>
    </pc:docChg>
  </pc:docChgLst>
  <pc:docChgLst>
    <pc:chgData name="Sebastian Jacob Alveberg" userId="S::676492@stud.hvl.no::4ca27efc-36b6-4fc3-bace-b62da0f63378" providerId="AD" clId="Web-{3EDB45E1-ECB0-B0D1-0195-62C1481BFB50}"/>
    <pc:docChg chg="addSld delSld modSld">
      <pc:chgData name="Sebastian Jacob Alveberg" userId="S::676492@stud.hvl.no::4ca27efc-36b6-4fc3-bace-b62da0f63378" providerId="AD" clId="Web-{3EDB45E1-ECB0-B0D1-0195-62C1481BFB50}" dt="2025-10-29T14:01:50.488" v="106" actId="20577"/>
      <pc:docMkLst>
        <pc:docMk/>
      </pc:docMkLst>
      <pc:sldChg chg="addSp delSp modSp add replId addAnim">
        <pc:chgData name="Sebastian Jacob Alveberg" userId="S::676492@stud.hvl.no::4ca27efc-36b6-4fc3-bace-b62da0f63378" providerId="AD" clId="Web-{3EDB45E1-ECB0-B0D1-0195-62C1481BFB50}" dt="2025-10-29T13:53:44.167" v="71"/>
        <pc:sldMkLst>
          <pc:docMk/>
          <pc:sldMk cId="2908462781" sldId="263"/>
        </pc:sldMkLst>
        <pc:spChg chg="mod">
          <ac:chgData name="Sebastian Jacob Alveberg" userId="S::676492@stud.hvl.no::4ca27efc-36b6-4fc3-bace-b62da0f63378" providerId="AD" clId="Web-{3EDB45E1-ECB0-B0D1-0195-62C1481BFB50}" dt="2025-10-29T13:38:47.219" v="22" actId="20577"/>
          <ac:spMkLst>
            <pc:docMk/>
            <pc:sldMk cId="2908462781" sldId="263"/>
            <ac:spMk id="2" creationId="{EB9F2ABD-E8BE-9A46-3806-6DB2C768AA07}"/>
          </ac:spMkLst>
        </pc:spChg>
        <pc:picChg chg="add mod">
          <ac:chgData name="Sebastian Jacob Alveberg" userId="S::676492@stud.hvl.no::4ca27efc-36b6-4fc3-bace-b62da0f63378" providerId="AD" clId="Web-{3EDB45E1-ECB0-B0D1-0195-62C1481BFB50}" dt="2025-10-29T13:53:38.761" v="70" actId="1076"/>
          <ac:picMkLst>
            <pc:docMk/>
            <pc:sldMk cId="2908462781" sldId="263"/>
            <ac:picMk id="8" creationId="{6F616B44-A7B9-54CD-6B22-E7FEF5E733E3}"/>
          </ac:picMkLst>
        </pc:picChg>
      </pc:sldChg>
      <pc:sldChg chg="addSp delSp modSp add replId">
        <pc:chgData name="Sebastian Jacob Alveberg" userId="S::676492@stud.hvl.no::4ca27efc-36b6-4fc3-bace-b62da0f63378" providerId="AD" clId="Web-{3EDB45E1-ECB0-B0D1-0195-62C1481BFB50}" dt="2025-10-29T14:01:50.488" v="106" actId="20577"/>
        <pc:sldMkLst>
          <pc:docMk/>
          <pc:sldMk cId="3431157851" sldId="264"/>
        </pc:sldMkLst>
        <pc:spChg chg="mod">
          <ac:chgData name="Sebastian Jacob Alveberg" userId="S::676492@stud.hvl.no::4ca27efc-36b6-4fc3-bace-b62da0f63378" providerId="AD" clId="Web-{3EDB45E1-ECB0-B0D1-0195-62C1481BFB50}" dt="2025-10-29T13:46:02.642" v="46" actId="20577"/>
          <ac:spMkLst>
            <pc:docMk/>
            <pc:sldMk cId="3431157851" sldId="264"/>
            <ac:spMk id="2" creationId="{D2B85875-5C66-0EAC-1E9A-6F9100D43A37}"/>
          </ac:spMkLst>
        </pc:spChg>
        <pc:spChg chg="add mod">
          <ac:chgData name="Sebastian Jacob Alveberg" userId="S::676492@stud.hvl.no::4ca27efc-36b6-4fc3-bace-b62da0f63378" providerId="AD" clId="Web-{3EDB45E1-ECB0-B0D1-0195-62C1481BFB50}" dt="2025-10-29T14:01:50.488" v="106" actId="20577"/>
          <ac:spMkLst>
            <pc:docMk/>
            <pc:sldMk cId="3431157851" sldId="264"/>
            <ac:spMk id="17" creationId="{BF75D8D4-215B-0DD6-9B55-7B092DD38848}"/>
          </ac:spMkLst>
        </pc:spChg>
        <pc:picChg chg="add mod">
          <ac:chgData name="Sebastian Jacob Alveberg" userId="S::676492@stud.hvl.no::4ca27efc-36b6-4fc3-bace-b62da0f63378" providerId="AD" clId="Web-{3EDB45E1-ECB0-B0D1-0195-62C1481BFB50}" dt="2025-10-29T13:59:52.156" v="73" actId="1076"/>
          <ac:picMkLst>
            <pc:docMk/>
            <pc:sldMk cId="3431157851" sldId="264"/>
            <ac:picMk id="8" creationId="{DD8327B3-3BBC-558E-E6F9-8386908E0C57}"/>
          </ac:picMkLst>
        </pc:picChg>
      </pc:sldChg>
    </pc:docChg>
  </pc:docChgLst>
  <pc:docChgLst>
    <pc:chgData name="Lars Folgerø Dale" userId="S::668823@stud.hvl.no::1b68a64f-f8f4-4e24-a3fb-368642b1d72e" providerId="AD" clId="Web-{EF46EF32-26BB-0B90-5149-FB7B4D832857}"/>
    <pc:docChg chg="addSld modSld sldOrd">
      <pc:chgData name="Lars Folgerø Dale" userId="S::668823@stud.hvl.no::1b68a64f-f8f4-4e24-a3fb-368642b1d72e" providerId="AD" clId="Web-{EF46EF32-26BB-0B90-5149-FB7B4D832857}" dt="2025-10-29T16:12:30.557" v="12"/>
      <pc:docMkLst>
        <pc:docMk/>
      </pc:docMkLst>
      <pc:sldChg chg="addSp delSp modSp new mod ord setBg">
        <pc:chgData name="Lars Folgerø Dale" userId="S::668823@stud.hvl.no::1b68a64f-f8f4-4e24-a3fb-368642b1d72e" providerId="AD" clId="Web-{EF46EF32-26BB-0B90-5149-FB7B4D832857}" dt="2025-10-29T16:12:30.557" v="12"/>
        <pc:sldMkLst>
          <pc:docMk/>
          <pc:sldMk cId="3272664356" sldId="268"/>
        </pc:sldMkLst>
        <pc:spChg chg="mo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2" creationId="{02E7C46A-513C-0257-360E-A635DBFD321E}"/>
          </ac:spMkLst>
        </pc:spChg>
        <pc:spChg chg="ad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16" creationId="{D3539FEE-81D3-4406-802E-60B20B16F4F6}"/>
          </ac:spMkLst>
        </pc:spChg>
        <pc:spChg chg="ad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17" creationId="{2151139A-886F-4B97-8815-729AD3831BBD}"/>
          </ac:spMkLst>
        </pc:spChg>
        <pc:spChg chg="ad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18" creationId="{DC701763-729E-462F-A5A8-E0DEFEB1E2E4}"/>
          </ac:spMkLst>
        </pc:spChg>
        <pc:spChg chg="ad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19" creationId="{AB5E08C4-8CDD-4623-A5B8-E998C6DEE3B7}"/>
          </ac:spMkLst>
        </pc:spChg>
        <pc:spChg chg="ad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20" creationId="{15F33878-D502-4FFA-8ACE-F2AECDB2A23F}"/>
          </ac:spMkLst>
        </pc:spChg>
        <pc:picChg chg="add mod ord">
          <ac:chgData name="Lars Folgerø Dale" userId="S::668823@stud.hvl.no::1b68a64f-f8f4-4e24-a3fb-368642b1d72e" providerId="AD" clId="Web-{EF46EF32-26BB-0B90-5149-FB7B4D832857}" dt="2025-10-29T16:12:30.557" v="12"/>
          <ac:picMkLst>
            <pc:docMk/>
            <pc:sldMk cId="3272664356" sldId="268"/>
            <ac:picMk id="4" creationId="{5529B40C-80F4-48CF-4BE9-4D562A3636EE}"/>
          </ac:picMkLst>
        </pc:picChg>
      </pc:sldChg>
    </pc:docChg>
  </pc:docChgLst>
  <pc:docChgLst>
    <pc:chgData name="Bendik Bergquist Pedersen" userId="3516aa9a-d0d5-4c0f-903d-eed2d8c54ddf" providerId="ADAL" clId="{2BD48717-7C71-418B-A982-D50A060E823B}"/>
    <pc:docChg chg="undo custSel addSld delSld modSld sldOrd">
      <pc:chgData name="Bendik Bergquist Pedersen" userId="3516aa9a-d0d5-4c0f-903d-eed2d8c54ddf" providerId="ADAL" clId="{2BD48717-7C71-418B-A982-D50A060E823B}" dt="2025-10-29T16:27:11.326" v="1250" actId="20577"/>
      <pc:docMkLst>
        <pc:docMk/>
      </pc:docMkLst>
      <pc:sldChg chg="modSp mod">
        <pc:chgData name="Bendik Bergquist Pedersen" userId="3516aa9a-d0d5-4c0f-903d-eed2d8c54ddf" providerId="ADAL" clId="{2BD48717-7C71-418B-A982-D50A060E823B}" dt="2025-10-29T16:15:11.965" v="1079" actId="5793"/>
        <pc:sldMkLst>
          <pc:docMk/>
          <pc:sldMk cId="532674698" sldId="265"/>
        </pc:sldMkLst>
        <pc:spChg chg="mod">
          <ac:chgData name="Bendik Bergquist Pedersen" userId="3516aa9a-d0d5-4c0f-903d-eed2d8c54ddf" providerId="ADAL" clId="{2BD48717-7C71-418B-A982-D50A060E823B}" dt="2025-10-29T16:15:04.278" v="1075" actId="20577"/>
          <ac:spMkLst>
            <pc:docMk/>
            <pc:sldMk cId="532674698" sldId="265"/>
            <ac:spMk id="2" creationId="{87D38BBA-91A2-C7C5-F8D8-934ADF6A6A8B}"/>
          </ac:spMkLst>
        </pc:spChg>
        <pc:graphicFrameChg chg="modGraphic">
          <ac:chgData name="Bendik Bergquist Pedersen" userId="3516aa9a-d0d5-4c0f-903d-eed2d8c54ddf" providerId="ADAL" clId="{2BD48717-7C71-418B-A982-D50A060E823B}" dt="2025-10-29T16:15:11.965" v="1079" actId="5793"/>
          <ac:graphicFrameMkLst>
            <pc:docMk/>
            <pc:sldMk cId="532674698" sldId="265"/>
            <ac:graphicFrameMk id="3" creationId="{1B72954B-D798-4829-BAED-F1A51C24B28B}"/>
          </ac:graphicFrameMkLst>
        </pc:graphicFrameChg>
      </pc:sldChg>
      <pc:sldChg chg="addSp delSp modSp add mod ord modNotesTx">
        <pc:chgData name="Bendik Bergquist Pedersen" userId="3516aa9a-d0d5-4c0f-903d-eed2d8c54ddf" providerId="ADAL" clId="{2BD48717-7C71-418B-A982-D50A060E823B}" dt="2025-10-29T16:15:53.251" v="1081"/>
        <pc:sldMkLst>
          <pc:docMk/>
          <pc:sldMk cId="723244816" sldId="269"/>
        </pc:sldMkLst>
        <pc:spChg chg="mod">
          <ac:chgData name="Bendik Bergquist Pedersen" userId="3516aa9a-d0d5-4c0f-903d-eed2d8c54ddf" providerId="ADAL" clId="{2BD48717-7C71-418B-A982-D50A060E823B}" dt="2025-10-29T16:14:32.195" v="1062" actId="20577"/>
          <ac:spMkLst>
            <pc:docMk/>
            <pc:sldMk cId="723244816" sldId="269"/>
            <ac:spMk id="2" creationId="{A9054500-25F6-4C9B-4685-D0F49F2FFF20}"/>
          </ac:spMkLst>
        </pc:spChg>
        <pc:picChg chg="add mod">
          <ac:chgData name="Bendik Bergquist Pedersen" userId="3516aa9a-d0d5-4c0f-903d-eed2d8c54ddf" providerId="ADAL" clId="{2BD48717-7C71-418B-A982-D50A060E823B}" dt="2025-10-29T16:14:26.585" v="1049" actId="1076"/>
          <ac:picMkLst>
            <pc:docMk/>
            <pc:sldMk cId="723244816" sldId="269"/>
            <ac:picMk id="5" creationId="{CD4794EE-A4A6-1287-B9E0-17DBF558CBAE}"/>
          </ac:picMkLst>
        </pc:picChg>
      </pc:sldChg>
      <pc:sldChg chg="addSp delSp modSp add mod modNotesTx">
        <pc:chgData name="Bendik Bergquist Pedersen" userId="3516aa9a-d0d5-4c0f-903d-eed2d8c54ddf" providerId="ADAL" clId="{2BD48717-7C71-418B-A982-D50A060E823B}" dt="2025-10-29T16:26:18.930" v="1199" actId="20577"/>
        <pc:sldMkLst>
          <pc:docMk/>
          <pc:sldMk cId="3052497033" sldId="270"/>
        </pc:sldMkLst>
        <pc:spChg chg="mod">
          <ac:chgData name="Bendik Bergquist Pedersen" userId="3516aa9a-d0d5-4c0f-903d-eed2d8c54ddf" providerId="ADAL" clId="{2BD48717-7C71-418B-A982-D50A060E823B}" dt="2025-10-29T16:16:34.247" v="1156" actId="20577"/>
          <ac:spMkLst>
            <pc:docMk/>
            <pc:sldMk cId="3052497033" sldId="270"/>
            <ac:spMk id="2" creationId="{8CFA305C-B519-FCB6-7CAB-EE961537ED1C}"/>
          </ac:spMkLst>
        </pc:spChg>
        <pc:spChg chg="add mod">
          <ac:chgData name="Bendik Bergquist Pedersen" userId="3516aa9a-d0d5-4c0f-903d-eed2d8c54ddf" providerId="ADAL" clId="{2BD48717-7C71-418B-A982-D50A060E823B}" dt="2025-10-29T16:17:07.225" v="1182" actId="1076"/>
          <ac:spMkLst>
            <pc:docMk/>
            <pc:sldMk cId="3052497033" sldId="270"/>
            <ac:spMk id="4" creationId="{802FB882-65FA-FF22-408A-2C69A4423E11}"/>
          </ac:spMkLst>
        </pc:spChg>
        <pc:picChg chg="add mod">
          <ac:chgData name="Bendik Bergquist Pedersen" userId="3516aa9a-d0d5-4c0f-903d-eed2d8c54ddf" providerId="ADAL" clId="{2BD48717-7C71-418B-A982-D50A060E823B}" dt="2025-10-29T16:17:30.167" v="1189" actId="14100"/>
          <ac:picMkLst>
            <pc:docMk/>
            <pc:sldMk cId="3052497033" sldId="270"/>
            <ac:picMk id="8" creationId="{35AEBD2B-EFF9-2140-FB66-FF2C767F3D27}"/>
          </ac:picMkLst>
        </pc:picChg>
        <pc:picChg chg="add mod">
          <ac:chgData name="Bendik Bergquist Pedersen" userId="3516aa9a-d0d5-4c0f-903d-eed2d8c54ddf" providerId="ADAL" clId="{2BD48717-7C71-418B-A982-D50A060E823B}" dt="2025-10-29T16:17:39.053" v="1193" actId="1076"/>
          <ac:picMkLst>
            <pc:docMk/>
            <pc:sldMk cId="3052497033" sldId="270"/>
            <ac:picMk id="10" creationId="{8D784A8A-3B25-F3E9-2D73-DF374D7B3DE6}"/>
          </ac:picMkLst>
        </pc:picChg>
      </pc:sldChg>
    </pc:docChg>
  </pc:docChgLst>
  <pc:docChgLst>
    <pc:chgData name="Bendik Bergquist Pedersen" userId="S::674745@stud.hvl.no::3516aa9a-d0d5-4c0f-903d-eed2d8c54ddf" providerId="AD" clId="Web-{CC29FD21-A21C-DEC3-E8A9-5447A08564CD}"/>
    <pc:docChg chg="addSld delSld modSld sldOrd">
      <pc:chgData name="Bendik Bergquist Pedersen" userId="S::674745@stud.hvl.no::3516aa9a-d0d5-4c0f-903d-eed2d8c54ddf" providerId="AD" clId="Web-{CC29FD21-A21C-DEC3-E8A9-5447A08564CD}" dt="2025-10-30T11:27:53.137" v="451" actId="14100"/>
      <pc:docMkLst>
        <pc:docMk/>
      </pc:docMkLst>
      <pc:sldChg chg="addSp delSp modSp add ord replId">
        <pc:chgData name="Bendik Bergquist Pedersen" userId="S::674745@stud.hvl.no::3516aa9a-d0d5-4c0f-903d-eed2d8c54ddf" providerId="AD" clId="Web-{CC29FD21-A21C-DEC3-E8A9-5447A08564CD}" dt="2025-10-29T16:34:19.593" v="354"/>
        <pc:sldMkLst>
          <pc:docMk/>
          <pc:sldMk cId="532674698" sldId="265"/>
        </pc:sldMkLst>
        <pc:spChg chg="mod">
          <ac:chgData name="Bendik Bergquist Pedersen" userId="S::674745@stud.hvl.no::3516aa9a-d0d5-4c0f-903d-eed2d8c54ddf" providerId="AD" clId="Web-{CC29FD21-A21C-DEC3-E8A9-5447A08564CD}" dt="2025-10-29T14:51:40.328" v="181" actId="20577"/>
          <ac:spMkLst>
            <pc:docMk/>
            <pc:sldMk cId="532674698" sldId="265"/>
            <ac:spMk id="2" creationId="{87D38BBA-91A2-C7C5-F8D8-934ADF6A6A8B}"/>
          </ac:spMkLst>
        </pc:spChg>
        <pc:graphicFrameChg chg="add mod modGraphic">
          <ac:chgData name="Bendik Bergquist Pedersen" userId="S::674745@stud.hvl.no::3516aa9a-d0d5-4c0f-903d-eed2d8c54ddf" providerId="AD" clId="Web-{CC29FD21-A21C-DEC3-E8A9-5447A08564CD}" dt="2025-10-29T16:34:19.593" v="354"/>
          <ac:graphicFrameMkLst>
            <pc:docMk/>
            <pc:sldMk cId="532674698" sldId="265"/>
            <ac:graphicFrameMk id="3" creationId="{1B72954B-D798-4829-BAED-F1A51C24B28B}"/>
          </ac:graphicFrameMkLst>
        </pc:graphicFrameChg>
      </pc:sldChg>
      <pc:sldChg chg="addSp delSp modSp add ord replId addAnim delAnim">
        <pc:chgData name="Bendik Bergquist Pedersen" userId="S::674745@stud.hvl.no::3516aa9a-d0d5-4c0f-903d-eed2d8c54ddf" providerId="AD" clId="Web-{CC29FD21-A21C-DEC3-E8A9-5447A08564CD}" dt="2025-10-30T11:27:53.137" v="451" actId="14100"/>
        <pc:sldMkLst>
          <pc:docMk/>
          <pc:sldMk cId="3509918356" sldId="272"/>
        </pc:sldMkLst>
        <pc:spChg chg="mod">
          <ac:chgData name="Bendik Bergquist Pedersen" userId="S::674745@stud.hvl.no::3516aa9a-d0d5-4c0f-903d-eed2d8c54ddf" providerId="AD" clId="Web-{CC29FD21-A21C-DEC3-E8A9-5447A08564CD}" dt="2025-10-30T10:08:06.436" v="365" actId="20577"/>
          <ac:spMkLst>
            <pc:docMk/>
            <pc:sldMk cId="3509918356" sldId="272"/>
            <ac:spMk id="2" creationId="{4C5B5A0B-A39C-61DD-6C10-1156E8F74B90}"/>
          </ac:spMkLst>
        </pc:spChg>
        <pc:picChg chg="add mod">
          <ac:chgData name="Bendik Bergquist Pedersen" userId="S::674745@stud.hvl.no::3516aa9a-d0d5-4c0f-903d-eed2d8c54ddf" providerId="AD" clId="Web-{CC29FD21-A21C-DEC3-E8A9-5447A08564CD}" dt="2025-10-30T11:27:53.137" v="451" actId="14100"/>
          <ac:picMkLst>
            <pc:docMk/>
            <pc:sldMk cId="3509918356" sldId="272"/>
            <ac:picMk id="3" creationId="{76E84521-CFB5-28B4-5592-6CABFD059B4E}"/>
          </ac:picMkLst>
        </pc:picChg>
      </pc:sldChg>
      <pc:sldChg chg="addSp delSp modSp add replId">
        <pc:chgData name="Bendik Bergquist Pedersen" userId="S::674745@stud.hvl.no::3516aa9a-d0d5-4c0f-903d-eed2d8c54ddf" providerId="AD" clId="Web-{CC29FD21-A21C-DEC3-E8A9-5447A08564CD}" dt="2025-10-30T10:10:02.031" v="425"/>
        <pc:sldMkLst>
          <pc:docMk/>
          <pc:sldMk cId="426532588" sldId="273"/>
        </pc:sldMkLst>
        <pc:spChg chg="mod">
          <ac:chgData name="Bendik Bergquist Pedersen" userId="S::674745@stud.hvl.no::3516aa9a-d0d5-4c0f-903d-eed2d8c54ddf" providerId="AD" clId="Web-{CC29FD21-A21C-DEC3-E8A9-5447A08564CD}" dt="2025-10-30T10:09:50.109" v="416" actId="20577"/>
          <ac:spMkLst>
            <pc:docMk/>
            <pc:sldMk cId="426532588" sldId="273"/>
            <ac:spMk id="2" creationId="{8FB50F8C-5104-B5C3-D0E3-3E7624C208C8}"/>
          </ac:spMkLst>
        </pc:spChg>
        <pc:picChg chg="add mod">
          <ac:chgData name="Bendik Bergquist Pedersen" userId="S::674745@stud.hvl.no::3516aa9a-d0d5-4c0f-903d-eed2d8c54ddf" providerId="AD" clId="Web-{CC29FD21-A21C-DEC3-E8A9-5447A08564CD}" dt="2025-10-30T10:09:55.328" v="419"/>
          <ac:picMkLst>
            <pc:docMk/>
            <pc:sldMk cId="426532588" sldId="273"/>
            <ac:picMk id="5" creationId="{CB21F985-DAEE-1925-6DA9-073E103EA19B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1:24:04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9684 6705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1:24:04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794 1996 16383 0 0,'0'-5'0'0'0,"0"-8"0"0"0,0-2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1:24:04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877 2641 16383 0 0,'0'5'0'0'0,"0"8"0"0"0,0 7 0 0 0,0 6 0 0 0,0 5 0 0 0,0 1 0 0 0,0 2 0 0 0,-6-5 0 0 0,-1-2 0 0 0,0 0 0 0 0,1 1 0 0 0,2 2 0 0 0,-4-5 0 0 0,-1 0 0 0 0,1-6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0:59:51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9684 6705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0:59:51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794 1996 16383 0 0,'0'-5'0'0'0,"0"-8"0"0"0,0-2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0:59:51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877 2641 16383 0 0,'0'5'0'0'0,"0"8"0"0"0,0 7 0 0 0,0 6 0 0 0,0 5 0 0 0,0 1 0 0 0,0 2 0 0 0,-6-5 0 0 0,-1-2 0 0 0,0 0 0 0 0,1 1 0 0 0,2 2 0 0 0,-4-5 0 0 0,-1 0 0 0 0,1-6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DB700-5444-4FF0-B668-D0B0E098027A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177C1-5CC9-404D-AF40-E398E397A0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3540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Oppgaven er å utvikle en liten båt med en robotarm som kan plukke plast fra havet ved hjelp av en robotarm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0945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D860-9852-2938-0322-5F44851A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FDFAFF21-36F9-C2DF-816B-659825338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5955D2F4-71C2-AB35-B888-6074F67DA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8CA484F7-44E2-C67B-8239-86FE2B7D0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0616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55308-D07F-A932-5FF7-28F77278E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A98AA0F5-6468-F6FE-169E-3479F99AF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B482C90B-F09D-02DE-E58E-AF6DE9AC0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39265AE0-D25D-2CAA-8DCD-B12B54F82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4429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7A2B-F5F2-1C50-ABDF-67CE6DD16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6CD0E81D-BF94-04A8-89DD-841377042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2ECF06A7-C750-4BD3-6CC7-5B3738BEB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81B2D9BD-D654-36AD-0B7F-819389A7A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7380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A05D0-58BD-B059-5003-8E3FBF01C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9BBF1A5B-32F3-A213-1D9F-6D910F3F3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21BB1C72-4542-EFBB-7A0E-44A68378F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6BCFB4FA-A10A-26E1-F4E2-B66075C0C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581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54B4B-6BD4-12A2-8FE1-8C92F143B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DF6AF3D7-C42E-6275-BE9B-4920D9072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5C0FF64F-78D1-D3B0-3AEA-7945EE2B2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/>
              <a:t>"Her ser dere en enkel skisse av båten slik vi ser den for oss. </a:t>
            </a:r>
          </a:p>
          <a:p>
            <a:r>
              <a:rPr lang="nb-NO">
                <a:highlight>
                  <a:srgbClr val="FFFF00"/>
                </a:highlight>
              </a:rPr>
              <a:t>Den er omtrent 1 meter lang og 0,4 meter bred.</a:t>
            </a:r>
          </a:p>
          <a:p>
            <a:endParaRPr lang="nb-NO">
              <a:highlight>
                <a:srgbClr val="FFFF00"/>
              </a:highlight>
            </a:endParaRPr>
          </a:p>
          <a:p>
            <a:r>
              <a:rPr lang="nb-NO" b="1"/>
              <a:t> Vi har tegnet inn en robotarm foran, som har minst fire frihetsgrader og en griper for å kunne plukke plast fra vannet.</a:t>
            </a:r>
          </a:p>
          <a:p>
            <a:r>
              <a:rPr lang="nb-NO"/>
              <a:t> </a:t>
            </a:r>
            <a:r>
              <a:rPr lang="nb-NO">
                <a:highlight>
                  <a:srgbClr val="00FF00"/>
                </a:highlight>
              </a:rPr>
              <a:t>Bak har vi to </a:t>
            </a:r>
            <a:r>
              <a:rPr lang="nb-NO" err="1">
                <a:highlight>
                  <a:srgbClr val="00FF00"/>
                </a:highlight>
              </a:rPr>
              <a:t>thrustere</a:t>
            </a:r>
            <a:r>
              <a:rPr lang="nb-NO">
                <a:highlight>
                  <a:srgbClr val="00FF00"/>
                </a:highlight>
              </a:rPr>
              <a:t> som gir fremdrift og styring ved å variere kraften mellom dem. </a:t>
            </a:r>
          </a:p>
          <a:p>
            <a:endParaRPr lang="nb-NO">
              <a:highlight>
                <a:srgbClr val="00FF00"/>
              </a:highlight>
            </a:endParaRPr>
          </a:p>
          <a:p>
            <a:r>
              <a:rPr lang="nb-NO" b="1"/>
              <a:t>Midt på båten ser dere et lasterom hvor vi kan samle opp plasten vi henter.</a:t>
            </a:r>
          </a:p>
          <a:p>
            <a:r>
              <a:rPr lang="nb-NO">
                <a:solidFill>
                  <a:srgbClr val="FF0000"/>
                </a:solidFill>
                <a:highlight>
                  <a:srgbClr val="00FFFF"/>
                </a:highlight>
              </a:rPr>
              <a:t> Dette designet gir oss et enkelt, stabilt og funksjonelt utgangspunkt som vi kan bygge videre på."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BF53DFD-555D-06C3-A438-4FC2BC3FB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959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82256-8C45-E206-494C-3CB61183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D4CC6B24-7635-C1CD-E0C3-6DF38CD6E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3C63C0DE-0C7C-7989-2B25-4B1B5ECCA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/>
              <a:t>"Her ser dere en enkel skisse av båten slik vi ser den for oss. </a:t>
            </a:r>
          </a:p>
          <a:p>
            <a:r>
              <a:rPr lang="nb-NO">
                <a:highlight>
                  <a:srgbClr val="FFFF00"/>
                </a:highlight>
              </a:rPr>
              <a:t>Den er omtrent 1 meter lang og 0,4 meter bred.</a:t>
            </a:r>
          </a:p>
          <a:p>
            <a:endParaRPr lang="nb-NO">
              <a:highlight>
                <a:srgbClr val="FFFF00"/>
              </a:highlight>
            </a:endParaRPr>
          </a:p>
          <a:p>
            <a:r>
              <a:rPr lang="nb-NO" b="1"/>
              <a:t> Vi har tegnet inn en robotarm foran, som har minst fire frihetsgrader og en griper for å kunne plukke plast fra vannet.</a:t>
            </a:r>
          </a:p>
          <a:p>
            <a:r>
              <a:rPr lang="nb-NO"/>
              <a:t> </a:t>
            </a:r>
            <a:r>
              <a:rPr lang="nb-NO">
                <a:highlight>
                  <a:srgbClr val="00FF00"/>
                </a:highlight>
              </a:rPr>
              <a:t>Bak har vi to </a:t>
            </a:r>
            <a:r>
              <a:rPr lang="nb-NO" err="1">
                <a:highlight>
                  <a:srgbClr val="00FF00"/>
                </a:highlight>
              </a:rPr>
              <a:t>thrustere</a:t>
            </a:r>
            <a:r>
              <a:rPr lang="nb-NO">
                <a:highlight>
                  <a:srgbClr val="00FF00"/>
                </a:highlight>
              </a:rPr>
              <a:t> som gir fremdrift og styring ved å variere kraften mellom dem. </a:t>
            </a:r>
          </a:p>
          <a:p>
            <a:endParaRPr lang="nb-NO">
              <a:highlight>
                <a:srgbClr val="00FF00"/>
              </a:highlight>
            </a:endParaRPr>
          </a:p>
          <a:p>
            <a:r>
              <a:rPr lang="nb-NO" b="1"/>
              <a:t>Midt på båten ser dere et lasterom hvor vi kan samle opp plasten vi henter.</a:t>
            </a:r>
          </a:p>
          <a:p>
            <a:r>
              <a:rPr lang="nb-NO">
                <a:solidFill>
                  <a:srgbClr val="FF0000"/>
                </a:solidFill>
                <a:highlight>
                  <a:srgbClr val="00FFFF"/>
                </a:highlight>
              </a:rPr>
              <a:t> Dette designet gir oss et enkelt, stabilt og funksjonelt utgangspunkt som vi kan bygge videre på."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06644999-19CD-CB5D-DD00-04A40B754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476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2B834-08CF-5391-FB96-CEA681EF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97ABA105-DEBA-06E1-7935-52DD9B597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E3422126-B686-5AF3-05DF-DB66CBF17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/>
              <a:t>"Her ser dere en enkel skisse av båten slik vi ser den for oss. </a:t>
            </a:r>
          </a:p>
          <a:p>
            <a:r>
              <a:rPr lang="nb-NO">
                <a:highlight>
                  <a:srgbClr val="FFFF00"/>
                </a:highlight>
              </a:rPr>
              <a:t>Den er omtrent 1 meter lang og 0,4 meter bred.</a:t>
            </a:r>
          </a:p>
          <a:p>
            <a:endParaRPr lang="nb-NO">
              <a:highlight>
                <a:srgbClr val="FFFF00"/>
              </a:highlight>
            </a:endParaRPr>
          </a:p>
          <a:p>
            <a:r>
              <a:rPr lang="nb-NO" b="1"/>
              <a:t> Vi har tegnet inn en robotarm foran, som har minst fire frihetsgrader og en griper for å kunne plukke plast fra vannet.</a:t>
            </a:r>
          </a:p>
          <a:p>
            <a:r>
              <a:rPr lang="nb-NO"/>
              <a:t> </a:t>
            </a:r>
            <a:r>
              <a:rPr lang="nb-NO">
                <a:highlight>
                  <a:srgbClr val="00FF00"/>
                </a:highlight>
              </a:rPr>
              <a:t>Bak har vi to </a:t>
            </a:r>
            <a:r>
              <a:rPr lang="nb-NO" err="1">
                <a:highlight>
                  <a:srgbClr val="00FF00"/>
                </a:highlight>
              </a:rPr>
              <a:t>thrustere</a:t>
            </a:r>
            <a:r>
              <a:rPr lang="nb-NO">
                <a:highlight>
                  <a:srgbClr val="00FF00"/>
                </a:highlight>
              </a:rPr>
              <a:t> som gir fremdrift og styring ved å variere kraften mellom dem. </a:t>
            </a:r>
          </a:p>
          <a:p>
            <a:endParaRPr lang="nb-NO">
              <a:highlight>
                <a:srgbClr val="00FF00"/>
              </a:highlight>
            </a:endParaRPr>
          </a:p>
          <a:p>
            <a:r>
              <a:rPr lang="nb-NO" b="1"/>
              <a:t>Midt på båten ser dere et lasterom hvor vi kan samle opp plasten vi henter.</a:t>
            </a:r>
          </a:p>
          <a:p>
            <a:r>
              <a:rPr lang="nb-NO">
                <a:solidFill>
                  <a:srgbClr val="FF0000"/>
                </a:solidFill>
                <a:highlight>
                  <a:srgbClr val="00FFFF"/>
                </a:highlight>
              </a:rPr>
              <a:t> Dette designet gir oss et enkelt, stabilt og funksjonelt utgangspunkt som vi kan bygge videre på."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440EA07-DB86-A89C-1926-19C6EC673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845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DE7AE-FC8F-C40D-F587-6BC7D2BD9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F2ED4187-D187-0A08-8632-2CA5F96D4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B23576C8-911D-A5ED-09E8-141734E7C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/>
              <a:t>"Her ser dere en enkel skisse av båten slik vi ser den for oss. </a:t>
            </a:r>
          </a:p>
          <a:p>
            <a:r>
              <a:rPr lang="nb-NO">
                <a:highlight>
                  <a:srgbClr val="FFFF00"/>
                </a:highlight>
              </a:rPr>
              <a:t>Den er omtrent 1 meter lang og 0,4 meter bred.</a:t>
            </a:r>
          </a:p>
          <a:p>
            <a:endParaRPr lang="nb-NO">
              <a:highlight>
                <a:srgbClr val="FFFF00"/>
              </a:highlight>
            </a:endParaRPr>
          </a:p>
          <a:p>
            <a:r>
              <a:rPr lang="nb-NO" b="1"/>
              <a:t> Vi har tegnet inn en robotarm foran, som har minst fire frihetsgrader og en griper for å kunne plukke plast fra vannet.</a:t>
            </a:r>
          </a:p>
          <a:p>
            <a:r>
              <a:rPr lang="nb-NO"/>
              <a:t> </a:t>
            </a:r>
            <a:r>
              <a:rPr lang="nb-NO">
                <a:highlight>
                  <a:srgbClr val="00FF00"/>
                </a:highlight>
              </a:rPr>
              <a:t>Bak har vi to </a:t>
            </a:r>
            <a:r>
              <a:rPr lang="nb-NO" err="1">
                <a:highlight>
                  <a:srgbClr val="00FF00"/>
                </a:highlight>
              </a:rPr>
              <a:t>thrustere</a:t>
            </a:r>
            <a:r>
              <a:rPr lang="nb-NO">
                <a:highlight>
                  <a:srgbClr val="00FF00"/>
                </a:highlight>
              </a:rPr>
              <a:t> som gir fremdrift og styring ved å variere kraften mellom dem. </a:t>
            </a:r>
          </a:p>
          <a:p>
            <a:endParaRPr lang="nb-NO">
              <a:highlight>
                <a:srgbClr val="00FF00"/>
              </a:highlight>
            </a:endParaRPr>
          </a:p>
          <a:p>
            <a:r>
              <a:rPr lang="nb-NO" b="1"/>
              <a:t>Midt på båten ser dere et lasterom hvor vi kan samle opp plasten vi henter.</a:t>
            </a:r>
          </a:p>
          <a:p>
            <a:r>
              <a:rPr lang="nb-NO">
                <a:solidFill>
                  <a:srgbClr val="FF0000"/>
                </a:solidFill>
                <a:highlight>
                  <a:srgbClr val="00FFFF"/>
                </a:highlight>
              </a:rPr>
              <a:t> Dette designet gir oss et enkelt, stabilt og funksjonelt utgangspunkt som vi kan bygge videre på."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F3870AC-DDC5-8078-5181-AC6F09A43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937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72E0D-B89B-C1B1-093C-2CBD3EBA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7848C349-4BBA-B9B0-B4AB-CF9708A54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0616F973-D9B7-827F-8468-B227063B6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/>
              <a:t>"Her ser dere en enkel skisse av båten slik vi ser den for oss. </a:t>
            </a:r>
          </a:p>
          <a:p>
            <a:r>
              <a:rPr lang="nb-NO">
                <a:highlight>
                  <a:srgbClr val="FFFF00"/>
                </a:highlight>
              </a:rPr>
              <a:t>Den er omtrent 1 meter lang og 0,4 meter bred.</a:t>
            </a:r>
          </a:p>
          <a:p>
            <a:endParaRPr lang="nb-NO">
              <a:highlight>
                <a:srgbClr val="FFFF00"/>
              </a:highlight>
            </a:endParaRPr>
          </a:p>
          <a:p>
            <a:r>
              <a:rPr lang="nb-NO" b="1"/>
              <a:t> Vi har tegnet inn en robotarm foran, som har minst fire frihetsgrader og en griper for å kunne plukke plast fra vannet.</a:t>
            </a:r>
          </a:p>
          <a:p>
            <a:r>
              <a:rPr lang="nb-NO"/>
              <a:t> </a:t>
            </a:r>
            <a:r>
              <a:rPr lang="nb-NO">
                <a:highlight>
                  <a:srgbClr val="00FF00"/>
                </a:highlight>
              </a:rPr>
              <a:t>Bak har vi to </a:t>
            </a:r>
            <a:r>
              <a:rPr lang="nb-NO" err="1">
                <a:highlight>
                  <a:srgbClr val="00FF00"/>
                </a:highlight>
              </a:rPr>
              <a:t>thrustere</a:t>
            </a:r>
            <a:r>
              <a:rPr lang="nb-NO">
                <a:highlight>
                  <a:srgbClr val="00FF00"/>
                </a:highlight>
              </a:rPr>
              <a:t> som gir fremdrift og styring ved å variere kraften mellom dem. </a:t>
            </a:r>
          </a:p>
          <a:p>
            <a:endParaRPr lang="nb-NO">
              <a:highlight>
                <a:srgbClr val="00FF00"/>
              </a:highlight>
            </a:endParaRPr>
          </a:p>
          <a:p>
            <a:r>
              <a:rPr lang="nb-NO" b="1"/>
              <a:t>Midt på båten ser dere et lasterom hvor vi kan samle opp plasten vi henter.</a:t>
            </a:r>
          </a:p>
          <a:p>
            <a:r>
              <a:rPr lang="nb-NO">
                <a:solidFill>
                  <a:srgbClr val="FF0000"/>
                </a:solidFill>
                <a:highlight>
                  <a:srgbClr val="00FFFF"/>
                </a:highlight>
              </a:rPr>
              <a:t> Dette designet gir oss et enkelt, stabilt og funksjonelt utgangspunkt som vi kan bygge videre på."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4CBDC9CD-F727-257A-C48B-6C29093B1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7159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5C13-3B73-D586-D42A-9DA272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4A3CCF53-5003-E0CF-5D05-9AED6F907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74798FB0-619E-CFA4-9636-20F5C6789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9E43D8B-8540-3003-9F63-50A531B3F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8129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955D8-7E1F-2342-424F-D6449138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F8CA0532-056D-625D-7410-83121CC10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E28E3BC5-D57A-0886-0F94-9F48059E5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/>
              <a:t>"Her ser dere en enkel skisse av båten slik vi ser den for oss. </a:t>
            </a:r>
          </a:p>
          <a:p>
            <a:r>
              <a:rPr lang="nb-NO">
                <a:highlight>
                  <a:srgbClr val="FFFF00"/>
                </a:highlight>
              </a:rPr>
              <a:t>Den er omtrent 1 meter lang og 0,4 meter bred.</a:t>
            </a:r>
          </a:p>
          <a:p>
            <a:endParaRPr lang="nb-NO">
              <a:highlight>
                <a:srgbClr val="FFFF00"/>
              </a:highlight>
            </a:endParaRPr>
          </a:p>
          <a:p>
            <a:r>
              <a:rPr lang="nb-NO" b="1"/>
              <a:t> Vi har tegnet inn en robotarm foran, som har minst fire frihetsgrader og en griper for å kunne plukke plast fra vannet.</a:t>
            </a:r>
          </a:p>
          <a:p>
            <a:r>
              <a:rPr lang="nb-NO"/>
              <a:t> </a:t>
            </a:r>
            <a:r>
              <a:rPr lang="nb-NO">
                <a:highlight>
                  <a:srgbClr val="00FF00"/>
                </a:highlight>
              </a:rPr>
              <a:t>Bak har vi to </a:t>
            </a:r>
            <a:r>
              <a:rPr lang="nb-NO" err="1">
                <a:highlight>
                  <a:srgbClr val="00FF00"/>
                </a:highlight>
              </a:rPr>
              <a:t>thrustere</a:t>
            </a:r>
            <a:r>
              <a:rPr lang="nb-NO">
                <a:highlight>
                  <a:srgbClr val="00FF00"/>
                </a:highlight>
              </a:rPr>
              <a:t> som gir fremdrift og styring ved å variere kraften mellom dem. </a:t>
            </a:r>
          </a:p>
          <a:p>
            <a:endParaRPr lang="nb-NO">
              <a:highlight>
                <a:srgbClr val="00FF00"/>
              </a:highlight>
            </a:endParaRPr>
          </a:p>
          <a:p>
            <a:r>
              <a:rPr lang="nb-NO" b="1"/>
              <a:t>Midt på båten ser dere et lasterom hvor vi kan samle opp plasten vi henter.</a:t>
            </a:r>
          </a:p>
          <a:p>
            <a:r>
              <a:rPr lang="nb-NO">
                <a:solidFill>
                  <a:srgbClr val="FF0000"/>
                </a:solidFill>
                <a:highlight>
                  <a:srgbClr val="00FFFF"/>
                </a:highlight>
              </a:rPr>
              <a:t> Dette designet gir oss et enkelt, stabilt og funksjonelt utgangspunkt som vi kan bygge videre på."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79573A1C-5A6D-D37D-1615-EE2B02247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092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9369D-C47F-D28F-FCB0-06983B41D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4A8AD4C0-8285-4AF7-14B6-C6CD59BD3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745A37D0-EBEF-4971-7B95-244050379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024F5F2-6C09-C309-1D2C-F04599048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1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73B700-C501-3A5B-1965-DA943D3FD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B937722-BA0F-FFB0-FEEA-7F853119B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AE205B3-80A2-52CC-6370-2F09FD80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7A3F6F2-01C3-22E3-2BB4-2DC66DFD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7D61D35-4A5D-0020-C880-FB323B61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177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AB3F2D4-0630-0716-83A2-4745E66C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252DB80-4363-5B96-5A6E-0D10D0C9C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A6B2C68-5170-78FB-B20E-AE676649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57AAB0E-2F88-A970-0909-61E9AD8D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B620392-8636-22DC-C277-9E666B96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412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70EBBBD-2961-996A-F223-A59FFAAF5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676D75AF-94A1-E24F-3309-32D86478F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AE267E-2D53-FDB9-6666-791F3A78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655BD82-94CE-6B45-6D95-7FD4ED86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A1573F4-AEBD-4401-2069-FF590D42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09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998AE5-7E97-D67E-F8E4-687A68E2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201D435-9BFE-E121-0A0D-E3C75ED6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A006513-1ACD-AF88-1774-4D9CB2DFB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309DC0C-3088-7228-FD09-4EF4C485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FEA7492-E018-69D7-108E-3B4339F91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008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54F6D5-7DBD-7369-3602-3C2EC3EF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82898BD-74D6-1B2B-D417-FD8E9B6D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C3B7B4F-1924-B11A-E9B2-EE286B0E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C7B680F-3E7F-F8E8-1E9E-A80CD8A5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3E93AD0-C40B-C3F6-CB2E-A898F6D5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112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992B943-7FCB-693A-B9A5-A66CCB6C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1EE3DEB-F2C1-83DB-CA8C-018F2EEFE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4111165-35A0-AB76-81B7-C5178E8B5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059741B-62C4-D90C-240E-6DAB3DF8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B2DB8AB-C04C-6959-9756-D9C57D6A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86ADCE7-BDF3-ACB3-1150-C6197B6B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2817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79D0103-B6B5-084A-9EA3-6048661C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0F26E4-FA9E-E873-A34A-BCBD8FCD0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F3325D2-1439-6EDF-05D4-2E1396269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0720C957-84E9-1DC4-25E4-3F3E03850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BAAC8081-D257-7A4D-107A-58093CD06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8766464A-6477-5FF9-AECA-4DCC3A8A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F1208CCF-1251-C710-603F-27AB3A00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48090C2D-7202-46D2-FDC9-58EEC1A4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695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3C8287-BFB8-341C-5F61-D9841C03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B44CB82D-E00D-603B-5A33-5AEFE7FD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397C74-A379-7542-6C5E-6AFF6ED1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779F48D-C0D7-9E5E-CDC4-7160E1A7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0427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D49800AD-68D6-447A-E70B-F14E4130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CDD3620D-2B1A-1950-714A-92E3885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02BAD4A-F122-F2DF-68ED-70CFCE9B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182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EF3723-14BF-93B5-4006-9BEF5ECB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7B55CC5-C165-B72B-4114-735431552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B2A680B-46AB-D998-F60A-9CDD2333B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B81EBBE-02BB-D94A-A60C-0C4A0B51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3A14068-8DAF-27E8-52F2-5D0712DB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58BE570-CAF7-39BF-256D-B4E8F51F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086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CCDE88-0A0B-6F5E-2131-F39EFCD1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4EF1D255-5C8E-0D42-6442-A35421E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D63ACB8-EC5A-015E-4633-5C4205BEF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0FFD168-1BCA-EE39-E336-38FBE8E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CA169B7-B03B-D47A-3BC8-B9E06FA9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048FE86-4779-A1BE-69E5-C9C0846C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8839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353CAAAB-52D5-0E15-82E0-AE586417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B2F9448-45FE-2CBB-093E-FFF44D35E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0464A98-6FE9-E89D-4F69-36AA39D53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DB9496-D566-416D-AEBF-EE70F0E7264D}" type="datetimeFigureOut">
              <a:rPr lang="nb-NO" smtClean="0"/>
              <a:t>19.11.2025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1CA10E4-5D17-F3D4-B37B-628D97224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22DD38-E8B7-DD31-4758-AA011B2EF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716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5.png"/><Relationship Id="rId4" Type="http://schemas.openxmlformats.org/officeDocument/2006/relationships/customXml" Target="../ink/ink4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5E663C9-68FF-A917-348C-DBA374C34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200"/>
              <a:t>Robot design challenge 4: Small boat with manipulator for picking plastic</a:t>
            </a:r>
            <a:endParaRPr lang="nb-NO" sz="4200"/>
          </a:p>
        </p:txBody>
      </p:sp>
      <p:sp>
        <p:nvSpPr>
          <p:cNvPr id="5" name="AutoShape 4" descr="SL40 Small Unmanned Surface Vehicle | Multi-Function Small Unmanned Surface  Vehicle for Hydrographic Survey">
            <a:extLst>
              <a:ext uri="{FF2B5EF4-FFF2-40B4-BE49-F238E27FC236}">
                <a16:creationId xmlns:a16="http://schemas.microsoft.com/office/drawing/2014/main" id="{C2E646AC-B130-BF43-E113-B482EDE57E1A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890339" y="4636008"/>
            <a:ext cx="3734014" cy="15727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nb-NO"/>
              <a:t>Bendik, Lars, Lars &amp; Sebastian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65BB957-AE47-3A40-54DD-547A2FC53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64" r="14081" b="-2"/>
          <a:stretch>
            <a:fillRect/>
          </a:stretch>
        </p:blipFill>
        <p:spPr>
          <a:xfrm>
            <a:off x="5782736" y="-31526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93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94CB6-AF15-86FC-FC23-12B2AB124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FB038D88-4DE7-AE65-8AED-FB1C75C25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014A0-79F4-AD86-38EA-E7507EAA7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2D9FC1-5CD5-C83D-BAE2-9F6067A2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A22916-9922-F77C-AE4D-AB0ECAE3A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FB50F8C-5104-B5C3-D0E3-3E7624C2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Utregnet forward </a:t>
            </a:r>
            <a:r>
              <a:rPr lang="nb-NO" sz="4000" err="1">
                <a:solidFill>
                  <a:srgbClr val="FFFFFF"/>
                </a:solidFill>
              </a:rPr>
              <a:t>kinematics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vs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toolbox</a:t>
            </a:r>
            <a:endParaRPr lang="en-US" err="1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B21F985-DAEE-1925-6DA9-073E103EA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3908" y="2096760"/>
            <a:ext cx="9964183" cy="41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E2903-D677-B2AA-42B9-952DC6FE3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DBEB38A-ABB1-F064-4884-F704BA6D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34462-D51D-3153-8210-96FF958DE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B910B-740E-90D5-E5E6-C983AAA79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299CF-6BA2-87A3-A851-08C1B9E9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C5B5A0B-A39C-61DD-6C10-1156E8F7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endParaRPr lang="nb-NO" sz="4000">
              <a:solidFill>
                <a:srgbClr val="FFFFFF"/>
              </a:solidFill>
            </a:endParaRPr>
          </a:p>
        </p:txBody>
      </p:sp>
      <p:pic>
        <p:nvPicPr>
          <p:cNvPr id="3" name="hav_sweep_boat">
            <a:hlinkClick r:id="" action="ppaction://media"/>
            <a:extLst>
              <a:ext uri="{FF2B5EF4-FFF2-40B4-BE49-F238E27FC236}">
                <a16:creationId xmlns:a16="http://schemas.microsoft.com/office/drawing/2014/main" id="{76E84521-CFB5-28B4-5592-6CABFD059B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880" y="-197250"/>
            <a:ext cx="9435123" cy="70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1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710CC-8987-6C08-DD52-0067C6EA0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6A326FFF-444E-4ED8-FD3C-2F11F9122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DB7DF3D-2A94-A611-25FE-199D11BB3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00751E-48B4-EEBA-D934-EAFB4FAE9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5B4965-4DDF-70BB-5E8D-9FA574D20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3EF189-E40B-399D-0E7C-3B06A182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7A63FDE-167F-C54D-7ED0-F68C3C45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 err="1">
                <a:solidFill>
                  <a:srgbClr val="FFFFFF"/>
                </a:solidFill>
              </a:rPr>
              <a:t>Matlab</a:t>
            </a:r>
            <a:r>
              <a:rPr lang="nb-NO" sz="4000">
                <a:solidFill>
                  <a:srgbClr val="FFFFFF"/>
                </a:solidFill>
              </a:rPr>
              <a:t> Simulering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834048D-C371-FEF8-F18C-BBB2888B4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Simulering med .m filformat</a:t>
            </a:r>
          </a:p>
          <a:p>
            <a:r>
              <a:rPr lang="nb-NO"/>
              <a:t>Simulering med </a:t>
            </a:r>
            <a:r>
              <a:rPr lang="nb-NO" err="1"/>
              <a:t>Simulink</a:t>
            </a:r>
            <a:endParaRPr lang="nb-NO"/>
          </a:p>
          <a:p>
            <a:pPr lvl="1"/>
            <a:endParaRPr lang="nb-NO"/>
          </a:p>
          <a:p>
            <a:pPr lvl="1"/>
            <a:endParaRPr lang="nb-NO"/>
          </a:p>
          <a:p>
            <a:pPr lvl="2"/>
            <a:endParaRPr lang="nb-NO"/>
          </a:p>
          <a:p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474BAD57-FC31-0BAE-33E5-11C2DCB5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024636"/>
            <a:ext cx="3890901" cy="3769046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9C7C7E4D-F0C0-BBE9-E462-5B8D6AAB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87" y="3024636"/>
            <a:ext cx="4229709" cy="37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89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E8F17-EBDB-6AB3-50C6-A1194EF6D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3196EBC-C387-DC40-4E91-648614E58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498B84E-9001-4A2F-3AFB-E256182F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09C2BC-747F-E31B-8A6A-BA4A8F650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84D66F-0242-BD49-DA3B-EE5BD1E4D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8CF0AF-A138-75AE-D622-D1A6C8A2E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B1A3766-EE14-5B72-0226-D9967014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 err="1">
                <a:solidFill>
                  <a:srgbClr val="FFFFFF"/>
                </a:solidFill>
              </a:rPr>
              <a:t>Matlab</a:t>
            </a:r>
            <a:r>
              <a:rPr lang="nb-NO" sz="4000">
                <a:solidFill>
                  <a:srgbClr val="FFFFFF"/>
                </a:solidFill>
              </a:rPr>
              <a:t> Simulering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A36D72EE-E5D4-1317-33A3-B79F15906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b-NO"/>
          </a:p>
          <a:p>
            <a:pPr lvl="1"/>
            <a:endParaRPr lang="nb-NO"/>
          </a:p>
          <a:p>
            <a:pPr lvl="2"/>
            <a:endParaRPr lang="nb-NO"/>
          </a:p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CF3B734-53BA-22CD-881F-EB8660DB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90" y="2276849"/>
            <a:ext cx="9234643" cy="41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4B45D-194B-3737-AD01-4BAA87CD1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FE486304-DBDF-9CD6-3013-58FB25AAC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D5D7739C-7010-9885-FEA0-53C8B3FF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B0C6D3D5-9C60-8834-1EBD-A77162A8D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7FF434-A411-0B65-8C3E-CBA6828D8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1A2478-CA38-A96E-4D86-15970040F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2E67E24-45DB-8458-D414-C9F37536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z="4000" baseline="0" err="1">
                <a:solidFill>
                  <a:srgbClr val="FFFFFF"/>
                </a:solidFill>
                <a:latin typeface="Aptos Display"/>
              </a:rPr>
              <a:t>Matlab</a:t>
            </a:r>
            <a:r>
              <a:rPr lang="nb-NO" sz="4000" baseline="0">
                <a:solidFill>
                  <a:srgbClr val="FFFFFF"/>
                </a:solidFill>
                <a:latin typeface="Aptos Display"/>
              </a:rPr>
              <a:t> Simulering</a:t>
            </a:r>
            <a:r>
              <a:rPr lang="nb-NO" sz="4000">
                <a:latin typeface="Aptos Display"/>
                <a:ea typeface="Aptos Display"/>
                <a:cs typeface="Aptos Display"/>
              </a:rPr>
              <a:t>​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8E1EC3-AC81-74FD-607A-63DFC91E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E2DE6-B7FE-9418-0A32-B50D7F01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320"/>
            <a:ext cx="12192000" cy="56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2E7C46A-513C-0257-360E-A635DBFD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z="4000" baseline="0" err="1">
                <a:solidFill>
                  <a:srgbClr val="FFFFFF"/>
                </a:solidFill>
                <a:latin typeface="Aptos Display"/>
              </a:rPr>
              <a:t>Matlab</a:t>
            </a:r>
            <a:r>
              <a:rPr lang="nb-NO" sz="4000" baseline="0">
                <a:solidFill>
                  <a:srgbClr val="FFFFFF"/>
                </a:solidFill>
                <a:latin typeface="Aptos Display"/>
              </a:rPr>
              <a:t> Simulering</a:t>
            </a:r>
            <a:r>
              <a:rPr lang="nb-NO" sz="4000">
                <a:latin typeface="Aptos Display"/>
                <a:ea typeface="Aptos Display"/>
                <a:cs typeface="Aptos Display"/>
              </a:rPr>
              <a:t>​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lassholder for innhold 3" descr="Et bilde som inneholder tekst, line, Plottdiagram, diagram&#10;&#10;KI-generert innhold kan være feil.">
            <a:extLst>
              <a:ext uri="{FF2B5EF4-FFF2-40B4-BE49-F238E27FC236}">
                <a16:creationId xmlns:a16="http://schemas.microsoft.com/office/drawing/2014/main" id="{5529B40C-80F4-48CF-4BE9-4D562A363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665" y="2234401"/>
            <a:ext cx="7316233" cy="36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6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51C65-C721-9828-418A-5AA275EAA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D01692A8-3CDA-32A7-C7DE-F8192F196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B8B8C3-C13B-72FA-A7C7-25EF6D0A5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54488D-4DC9-323B-9648-806765EA0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DB71C-59B3-741F-6DBA-0D07E3188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B9F2ABD-E8BE-9A46-3806-6DB2C768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ROS2/</a:t>
            </a:r>
            <a:r>
              <a:rPr lang="nb-NO" sz="4000" err="1">
                <a:solidFill>
                  <a:srgbClr val="FFFFFF"/>
                </a:solidFill>
              </a:rPr>
              <a:t>Gazebo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simulation</a:t>
            </a:r>
          </a:p>
        </p:txBody>
      </p:sp>
      <p:pic>
        <p:nvPicPr>
          <p:cNvPr id="8" name="Gazebo_demo_CDR">
            <a:hlinkClick r:id="" action="ppaction://media"/>
            <a:extLst>
              <a:ext uri="{FF2B5EF4-FFF2-40B4-BE49-F238E27FC236}">
                <a16:creationId xmlns:a16="http://schemas.microsoft.com/office/drawing/2014/main" id="{6F616B44-A7B9-54CD-6B22-E7FEF5E73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7226" y="1595977"/>
            <a:ext cx="9367652" cy="525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6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B30FE-F04B-83F0-66FE-0E5F1AF1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ACA760F-BC90-A82A-0C52-AFE622862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F458-CD95-8A6B-978A-6D13298E8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CD94FF-57EC-DA46-95BE-60244DC41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D58521-5603-7650-BBB0-B4876D85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2B85875-5C66-0EAC-1E9A-6F9100D4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ROS2/</a:t>
            </a:r>
            <a:r>
              <a:rPr lang="nb-NO" sz="4000" err="1">
                <a:solidFill>
                  <a:srgbClr val="FFFFFF"/>
                </a:solidFill>
              </a:rPr>
              <a:t>Gazebo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simulation</a:t>
            </a:r>
            <a:endParaRPr lang="en-US" sz="4000" err="1">
              <a:solidFill>
                <a:srgbClr val="FFFFFF"/>
              </a:solidFill>
            </a:endParaRPr>
          </a:p>
        </p:txBody>
      </p:sp>
      <p:pic>
        <p:nvPicPr>
          <p:cNvPr id="8" name="Picture 7" descr="rosgraph1_usv.png">
            <a:extLst>
              <a:ext uri="{FF2B5EF4-FFF2-40B4-BE49-F238E27FC236}">
                <a16:creationId xmlns:a16="http://schemas.microsoft.com/office/drawing/2014/main" id="{DD8327B3-3BBC-558E-E6F9-8386908E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18636"/>
            <a:ext cx="9144000" cy="1876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75D8D4-215B-0DD6-9B55-7B092DD38848}"/>
              </a:ext>
            </a:extLst>
          </p:cNvPr>
          <p:cNvSpPr txBox="1"/>
          <p:nvPr/>
        </p:nvSpPr>
        <p:spPr>
          <a:xfrm>
            <a:off x="1521938" y="2063750"/>
            <a:ext cx="42153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Brukt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for </a:t>
            </a:r>
            <a:r>
              <a:rPr lang="en-US" err="1"/>
              <a:t>iterasjon</a:t>
            </a:r>
            <a:endParaRPr lang="en-US"/>
          </a:p>
          <a:p>
            <a:r>
              <a:rPr lang="en-US"/>
              <a:t>Buoyancy gazebo </a:t>
            </a:r>
            <a:r>
              <a:rPr lang="en-US" err="1"/>
              <a:t>og</a:t>
            </a:r>
            <a:r>
              <a:rPr lang="en-US"/>
              <a:t> ROS-Force plugin</a:t>
            </a:r>
          </a:p>
          <a:p>
            <a:r>
              <a:rPr lang="en-US"/>
              <a:t>Fusion </a:t>
            </a:r>
            <a:r>
              <a:rPr lang="en-US" err="1"/>
              <a:t>modell</a:t>
            </a:r>
            <a:r>
              <a:rPr lang="en-US"/>
              <a:t> for </a:t>
            </a:r>
            <a:r>
              <a:rPr lang="en-US" err="1"/>
              <a:t>USVen</a:t>
            </a:r>
          </a:p>
          <a:p>
            <a:r>
              <a:rPr lang="en-US" err="1"/>
              <a:t>Simpel</a:t>
            </a:r>
            <a:r>
              <a:rPr lang="en-US"/>
              <a:t> python </a:t>
            </a:r>
            <a:r>
              <a:rPr lang="en-US" err="1"/>
              <a:t>TKinter</a:t>
            </a:r>
            <a:r>
              <a:rPr lang="en-US"/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343115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46390-046C-E530-E905-23BC1853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B03EDD-9C07-F788-CDE6-A21F6CA8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7656" y="1359031"/>
            <a:ext cx="12192000" cy="5663938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765AC37A-638B-925F-0B18-B9DDDD23B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7C940B-E0CE-5505-3855-91B2EAD88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6D7558-2584-9775-08DA-09EB7AC28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BF5D8-C379-2A33-D1B4-4946B2F1D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EF220E8-42D7-8AF8-C922-8589D88A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ROS2/</a:t>
            </a:r>
            <a:r>
              <a:rPr lang="nb-NO" sz="4000" err="1">
                <a:solidFill>
                  <a:srgbClr val="FFFFFF"/>
                </a:solidFill>
              </a:rPr>
              <a:t>Gazebo</a:t>
            </a:r>
            <a:r>
              <a:rPr lang="nb-NO" sz="4000">
                <a:solidFill>
                  <a:srgbClr val="FFFFFF"/>
                </a:solidFill>
              </a:rPr>
              <a:t> simulation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01530A-9FEC-BEEB-342D-791D4AA49A94}"/>
              </a:ext>
            </a:extLst>
          </p:cNvPr>
          <p:cNvSpPr/>
          <p:nvPr/>
        </p:nvSpPr>
        <p:spPr>
          <a:xfrm>
            <a:off x="7668105" y="4656666"/>
            <a:ext cx="3064299" cy="216465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3EEE46-4E2A-6D42-616A-12E7034040E5}"/>
                  </a:ext>
                </a:extLst>
              </p14:cNvPr>
              <p14:cNvContentPartPr/>
              <p14:nvPr/>
            </p14:nvContentPartPr>
            <p14:xfrm>
              <a:off x="5268516" y="3994547"/>
              <a:ext cx="14882" cy="1488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3EEE46-4E2A-6D42-616A-12E7034040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4416" y="3250447"/>
                <a:ext cx="1488200" cy="14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68D190F-A71D-F1DE-0429-9C4132996BCD}"/>
                  </a:ext>
                </a:extLst>
              </p14:cNvPr>
              <p14:cNvContentPartPr/>
              <p14:nvPr/>
            </p14:nvContentPartPr>
            <p14:xfrm>
              <a:off x="-315515" y="1339359"/>
              <a:ext cx="14882" cy="14882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68D190F-A71D-F1DE-0429-9C4132996B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059615" y="1317474"/>
                <a:ext cx="1488200" cy="5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A99FA14-092E-897D-3EA0-BC6385D47549}"/>
                  </a:ext>
                </a:extLst>
              </p14:cNvPr>
              <p14:cNvContentPartPr/>
              <p14:nvPr/>
            </p14:nvContentPartPr>
            <p14:xfrm>
              <a:off x="-299499" y="1720453"/>
              <a:ext cx="19702" cy="133858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A99FA14-092E-897D-3EA0-BC6385D475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17090" y="1702461"/>
                <a:ext cx="54532" cy="169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59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A7CD6-4294-33DD-D6D1-D093D1E6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AC1387E-BBBA-39C3-A174-CEE7300B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70" t="53439" b="-132"/>
          <a:stretch>
            <a:fillRect/>
          </a:stretch>
        </p:blipFill>
        <p:spPr>
          <a:xfrm>
            <a:off x="-705163" y="789554"/>
            <a:ext cx="14421084" cy="7408826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3AB6C72F-7060-7AE2-1DFB-3ADEE15B2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427563-35D5-A8AB-C2CF-B833D8014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782BC-6B08-F02E-4B48-8FB08E669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74A8A8-DC9C-C86B-3791-BCD0C5D12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01D2C04-1AAB-2475-C72C-15E62F71C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ROS2/</a:t>
            </a:r>
            <a:r>
              <a:rPr lang="nb-NO" sz="4000" err="1">
                <a:solidFill>
                  <a:srgbClr val="FFFFFF"/>
                </a:solidFill>
              </a:rPr>
              <a:t>Gazebo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simulation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next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steps</a:t>
            </a:r>
            <a:endParaRPr lang="en-US" sz="4000" err="1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77C505-F908-0B8B-9C0B-09230549F8BE}"/>
              </a:ext>
            </a:extLst>
          </p:cNvPr>
          <p:cNvSpPr/>
          <p:nvPr/>
        </p:nvSpPr>
        <p:spPr>
          <a:xfrm>
            <a:off x="2060935" y="1809949"/>
            <a:ext cx="8642714" cy="534205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ACA696-B0C9-6442-7C56-808670FE927A}"/>
                  </a:ext>
                </a:extLst>
              </p14:cNvPr>
              <p14:cNvContentPartPr/>
              <p14:nvPr/>
            </p14:nvContentPartPr>
            <p14:xfrm>
              <a:off x="5268516" y="3994547"/>
              <a:ext cx="14882" cy="1488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ACA696-B0C9-6442-7C56-808670FE92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4416" y="3250447"/>
                <a:ext cx="1488200" cy="14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95FBA87-9EDC-4375-CEDC-1E79F95055CD}"/>
                  </a:ext>
                </a:extLst>
              </p14:cNvPr>
              <p14:cNvContentPartPr/>
              <p14:nvPr/>
            </p14:nvContentPartPr>
            <p14:xfrm>
              <a:off x="-315515" y="1339359"/>
              <a:ext cx="14882" cy="14882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95FBA87-9EDC-4375-CEDC-1E79F95055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059615" y="1317474"/>
                <a:ext cx="1488200" cy="5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85183EB-B595-BB0C-FC1B-EB68ECD05243}"/>
                  </a:ext>
                </a:extLst>
              </p14:cNvPr>
              <p14:cNvContentPartPr/>
              <p14:nvPr/>
            </p14:nvContentPartPr>
            <p14:xfrm>
              <a:off x="-299499" y="1720453"/>
              <a:ext cx="19702" cy="133858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85183EB-B595-BB0C-FC1B-EB68ECD052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17090" y="1702461"/>
                <a:ext cx="54532" cy="169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70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13A91A-5177-FBFF-4963-9F9E21E92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2717C-A8F1-679F-D2B1-9F915101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76" y="1589274"/>
            <a:ext cx="10681447" cy="5427570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22D938E0-25B9-896B-00B7-81148BCA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86188-78D9-8CD4-99A1-9EA8D86C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9CA3A0-FC97-B471-0684-FFDADCA6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805FC5-DC32-CA54-9AA7-A5B360E11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C7EB681-A25E-D8EE-153B-18B821344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ROS2/</a:t>
            </a:r>
            <a:r>
              <a:rPr lang="nb-NO" sz="4000" err="1">
                <a:solidFill>
                  <a:srgbClr val="FFFFFF"/>
                </a:solidFill>
              </a:rPr>
              <a:t>Gazebo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simulation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next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steps</a:t>
            </a:r>
            <a:endParaRPr lang="en-US" sz="4000" err="1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244C3F-66C8-D794-579E-778F721D22BC}"/>
              </a:ext>
            </a:extLst>
          </p:cNvPr>
          <p:cNvSpPr/>
          <p:nvPr/>
        </p:nvSpPr>
        <p:spPr>
          <a:xfrm>
            <a:off x="4427838" y="2252533"/>
            <a:ext cx="1480236" cy="18406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2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349C25-1B94-202A-F493-374618E8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718E96D9-4939-A6DB-CDC4-46CBB6DB2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A2084-6DD0-A303-58FA-FD35713A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F3606-0564-03E3-32BF-6E46EC265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D0B23B-BB88-2F9C-CC06-2AA1B8FF8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9054500-25F6-4C9B-4685-D0F49F2F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Arm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D4794EE-A4A6-1287-B9E0-17DBF558C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7" y="1885280"/>
            <a:ext cx="11732646" cy="46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4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39B310-820E-7B77-B99B-696BA7AD8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6222EDB2-F0D7-EA81-2C47-4894C3718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E37A7-C9D8-3824-6FBE-58B255393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B5417F-DD86-99E3-FA70-41F00B180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192F90-3EFC-B65F-DA5F-BBACAC4A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7D38BBA-91A2-C7C5-F8D8-934ADF6A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DH-tabell, 5DOF arm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2954B-D798-4829-BAED-F1A51C24B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12556"/>
              </p:ext>
            </p:extLst>
          </p:nvPr>
        </p:nvGraphicFramePr>
        <p:xfrm>
          <a:off x="1116330" y="2179701"/>
          <a:ext cx="9969610" cy="356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922">
                  <a:extLst>
                    <a:ext uri="{9D8B030D-6E8A-4147-A177-3AD203B41FA5}">
                      <a16:colId xmlns:a16="http://schemas.microsoft.com/office/drawing/2014/main" val="4087523131"/>
                    </a:ext>
                  </a:extLst>
                </a:gridCol>
                <a:gridCol w="1993922">
                  <a:extLst>
                    <a:ext uri="{9D8B030D-6E8A-4147-A177-3AD203B41FA5}">
                      <a16:colId xmlns:a16="http://schemas.microsoft.com/office/drawing/2014/main" val="1423996490"/>
                    </a:ext>
                  </a:extLst>
                </a:gridCol>
                <a:gridCol w="1993922">
                  <a:extLst>
                    <a:ext uri="{9D8B030D-6E8A-4147-A177-3AD203B41FA5}">
                      <a16:colId xmlns:a16="http://schemas.microsoft.com/office/drawing/2014/main" val="857804694"/>
                    </a:ext>
                  </a:extLst>
                </a:gridCol>
                <a:gridCol w="1993922">
                  <a:extLst>
                    <a:ext uri="{9D8B030D-6E8A-4147-A177-3AD203B41FA5}">
                      <a16:colId xmlns:a16="http://schemas.microsoft.com/office/drawing/2014/main" val="1888620965"/>
                    </a:ext>
                  </a:extLst>
                </a:gridCol>
                <a:gridCol w="1993922">
                  <a:extLst>
                    <a:ext uri="{9D8B030D-6E8A-4147-A177-3AD203B41FA5}">
                      <a16:colId xmlns:a16="http://schemas.microsoft.com/office/drawing/2014/main" val="2001634052"/>
                    </a:ext>
                  </a:extLst>
                </a:gridCol>
              </a:tblGrid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θ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α</a:t>
                      </a:r>
                      <a:endParaRPr lang="en-US" sz="2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830447"/>
                  </a:ext>
                </a:extLst>
              </a:tr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θ1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π/2</a:t>
                      </a:r>
                      <a:endParaRPr lang="en-US" sz="2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065675"/>
                  </a:ext>
                </a:extLst>
              </a:tr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/>
                        <a:t>θ2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391810"/>
                  </a:ext>
                </a:extLst>
              </a:tr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/>
                        <a:t>θ3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695517"/>
                  </a:ext>
                </a:extLst>
              </a:tr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θ</a:t>
                      </a: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</a:rPr>
                        <a:t>4 + </a:t>
                      </a: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π/2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π/2</a:t>
                      </a:r>
                      <a:endParaRPr lang="en-US" sz="2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9906"/>
                  </a:ext>
                </a:extLst>
              </a:tr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/>
                        <a:t>θ5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00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67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8BFA7-0BB7-0452-2E9E-A69A207FC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7A2BE58F-DAF1-8CEA-377C-2DD78AEE3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A6AFC1-2880-C575-D612-4A10CC4D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6B23CA-EBA0-D3D8-6DA0-94BE9A46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05A7C9-C868-54C3-99C4-D1E0810DA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CFA305C-B519-FCB6-7CAB-EE961537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Transformasjonsmatrise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802FB882-65FA-FF22-408A-2C69A4423E11}"/>
              </a:ext>
            </a:extLst>
          </p:cNvPr>
          <p:cNvSpPr txBox="1"/>
          <p:nvPr/>
        </p:nvSpPr>
        <p:spPr>
          <a:xfrm>
            <a:off x="702643" y="1891971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0T4 = 0T1*1T2*2T3*3T4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35AEBD2B-EFF9-2140-FB66-FF2C767F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2500906"/>
            <a:ext cx="7058462" cy="305080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D784A8A-3B25-F3E9-2D73-DF374D7B3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24" y="2772999"/>
            <a:ext cx="3568742" cy="27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9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e4cac3e-628a-4b99-b964-d2cf3f74ec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B9B899B129564CA71EB27A7B80BCB6" ma:contentTypeVersion="13" ma:contentTypeDescription="Opprett et nytt dokument." ma:contentTypeScope="" ma:versionID="9863ddc3644a2c1ebc72c1e09e9cc813">
  <xsd:schema xmlns:xsd="http://www.w3.org/2001/XMLSchema" xmlns:xs="http://www.w3.org/2001/XMLSchema" xmlns:p="http://schemas.microsoft.com/office/2006/metadata/properties" xmlns:ns3="4e4cac3e-628a-4b99-b964-d2cf3f74ec45" xmlns:ns4="da83844f-cdd5-4136-b3f9-10639a938805" targetNamespace="http://schemas.microsoft.com/office/2006/metadata/properties" ma:root="true" ma:fieldsID="4df20012b5f108a683fc5d785bf62fc6" ns3:_="" ns4:_="">
    <xsd:import namespace="4e4cac3e-628a-4b99-b964-d2cf3f74ec45"/>
    <xsd:import namespace="da83844f-cdd5-4136-b3f9-10639a93880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cac3e-628a-4b99-b964-d2cf3f74ec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83844f-cdd5-4136-b3f9-10639a93880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1381A4-C9C1-422D-84A6-63885FAA233B}">
  <ds:schemaRefs>
    <ds:schemaRef ds:uri="4e4cac3e-628a-4b99-b964-d2cf3f74ec45"/>
    <ds:schemaRef ds:uri="da83844f-cdd5-4136-b3f9-10639a93880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72D38BE-399C-43DF-BEED-A8608E3DD2B3}">
  <ds:schemaRefs>
    <ds:schemaRef ds:uri="4e4cac3e-628a-4b99-b964-d2cf3f74ec45"/>
    <ds:schemaRef ds:uri="da83844f-cdd5-4136-b3f9-10639a9388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C01D57-245A-4F0F-82A9-224EF56CCD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16" baseType="lpstr">
      <vt:lpstr>Office-tema</vt:lpstr>
      <vt:lpstr>Robot design challenge 4: Small boat with manipulator for picking plastic</vt:lpstr>
      <vt:lpstr>ROS2/Gazebo simulation</vt:lpstr>
      <vt:lpstr>ROS2/Gazebo simulation</vt:lpstr>
      <vt:lpstr>ROS2/Gazebo simulation</vt:lpstr>
      <vt:lpstr>ROS2/Gazebo simulation next steps</vt:lpstr>
      <vt:lpstr>ROS2/Gazebo simulation next steps</vt:lpstr>
      <vt:lpstr>Arm</vt:lpstr>
      <vt:lpstr>DH-tabell, 5DOF arm</vt:lpstr>
      <vt:lpstr>Transformasjonsmatrise</vt:lpstr>
      <vt:lpstr>Utregnet forward kinematics vs toolbox</vt:lpstr>
      <vt:lpstr>PowerPoint-presentasjon</vt:lpstr>
      <vt:lpstr>Matlab Simulering</vt:lpstr>
      <vt:lpstr>Matlab Simulering</vt:lpstr>
      <vt:lpstr>Matlab Simulering​</vt:lpstr>
      <vt:lpstr>Matlab Simulering​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design challenge 4: Small boat with manipulator for picking plastic</dc:title>
  <dc:creator>Bendik Bergquist Pedersen</dc:creator>
  <cp:revision>3</cp:revision>
  <dcterms:created xsi:type="dcterms:W3CDTF">2025-09-29T14:07:54Z</dcterms:created>
  <dcterms:modified xsi:type="dcterms:W3CDTF">2025-11-19T12:12:40Z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0x01010087B9B899B129564CA71EB27A7B80BCB6</vt:lpwstr>
  </property>
</Properties>
</file>